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2" r:id="rId3"/>
    <p:sldId id="264" r:id="rId4"/>
    <p:sldId id="267" r:id="rId5"/>
    <p:sldId id="270" r:id="rId6"/>
    <p:sldId id="263" r:id="rId7"/>
    <p:sldId id="256" r:id="rId8"/>
    <p:sldId id="258" r:id="rId9"/>
    <p:sldId id="259" r:id="rId10"/>
    <p:sldId id="260" r:id="rId11"/>
    <p:sldId id="261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5CB4-840A-8458-E069-65B545582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4561F-24BF-640B-E05D-AF97F5EC1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0C793-419E-6460-61F0-895BC35A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E418-4473-4C46-82B9-33B432898514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28430-6E5C-1CC2-490D-7E89E1D6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9F06B-1666-2BF1-6F57-8854460E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D4C2-4C27-4D0E-B32E-08F449BCC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20A9-AA9F-DDD0-648F-047D89FE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381AF-5C91-08F4-A491-D7F7DA646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D4C46-1843-F99E-D391-F527E963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E418-4473-4C46-82B9-33B432898514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ADD39-3030-D229-0F95-73914485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A3B92-BDC1-A9C5-B7A6-C049A731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D4C2-4C27-4D0E-B32E-08F449BCC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14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328D6-B7FB-4D84-BED0-3EAF5BB12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A9C31-6E5A-3866-C508-693C49270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667A7-6C22-70DB-6ADD-B6ACB727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E418-4473-4C46-82B9-33B432898514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D560A-7188-2344-381C-AFDB814C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884E7-4D32-3B86-F830-4BDB843B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D4C2-4C27-4D0E-B32E-08F449BCC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52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54D3-DE29-D799-9BD9-13B8F522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B5A2D-D09D-9CCC-C548-82E5CD96B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61E55-E1F9-336C-8C35-E9FBDDCD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E418-4473-4C46-82B9-33B432898514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F66B9-8771-79C4-0E61-4FF70ABC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5A239-3CCE-2078-F9C6-98A3689B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D4C2-4C27-4D0E-B32E-08F449BCC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44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5391-628B-B68C-8000-AED6F635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BC3DD-21DA-1846-A861-C08EC4267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7CC8F-2735-26E2-FE98-2AFB8ECF3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E418-4473-4C46-82B9-33B432898514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7DFF3-136A-F661-D16F-37AF3340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15FE1-2971-12B3-1697-6524476C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D4C2-4C27-4D0E-B32E-08F449BCC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21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F649-F1AE-0B8B-45C4-F49A5062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66B16-B75E-4F4D-4196-6EF974DC6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CE60E-4236-39A0-D80C-69D2FFD4A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B69F2-979A-52DF-D475-75BDDEC1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E418-4473-4C46-82B9-33B432898514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377FA-6783-AB88-00F7-29D8E9E8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42D61-87C9-C971-6C4F-82E00E35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D4C2-4C27-4D0E-B32E-08F449BCC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77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2C94-B4CF-3193-5D80-6538DF38C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CBEC3-AD55-7807-CE82-A02FB394B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21656-11BB-105B-A1B6-2571F9CC3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AE124-23D1-EC80-A82D-42C5B937E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6C41F-47C0-7CAA-4C0D-7ABECC9E0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B4FB1-55B3-5192-6008-8F4FC1FA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E418-4473-4C46-82B9-33B432898514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2B84C-9C52-0A1C-450B-09C19093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6E202-FD3A-53B6-E3A0-DE9BF855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D4C2-4C27-4D0E-B32E-08F449BCC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89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D521-C5D7-CD5B-C7C4-07E46289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F7347-B9F4-F5AF-ADC1-B9F3E463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E418-4473-4C46-82B9-33B432898514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1D246-E37D-B229-9D20-5353E771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D7E6B-A59C-C034-A2EE-0E66974C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D4C2-4C27-4D0E-B32E-08F449BCC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81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E4346-87AF-E148-713D-4D91B7D9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E418-4473-4C46-82B9-33B432898514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81801-E698-E778-FAC2-DD8A4032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2AB17-BD48-BBF2-BB9B-EACD73EA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D4C2-4C27-4D0E-B32E-08F449BCC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4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FBF3-6F5F-763A-7D73-EDA837A1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3F65-DCE1-3663-E2EC-17371745F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860D9-105A-5CF9-E9C0-1ACFCCBE8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ECA6D-484F-CF62-99B9-99CA26E7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E418-4473-4C46-82B9-33B432898514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24F9F-3939-AAA2-6E97-6C64A60D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0050E-4884-CDDB-19F7-8730D6CA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D4C2-4C27-4D0E-B32E-08F449BCC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49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5DD4-7AFD-2769-A59F-0EA90327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61256-0BCB-5DAE-3DE2-304828CE4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CFF10-7C44-99D4-C495-F25421DF0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6D221-FC29-9E34-1B76-523CBA54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E418-4473-4C46-82B9-33B432898514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7AF1F-A788-5B23-E9FB-1F9D2BAC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F525F-A8A9-C5A2-BAF0-5F9ACBF3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D4C2-4C27-4D0E-B32E-08F449BCC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31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7AFF4C-F713-FBCC-C85B-CF5B03DCB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A60A0-81B7-5F41-BF82-7036F14F0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42565-3036-EEBE-20A5-038D53FE8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FE418-4473-4C46-82B9-33B432898514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57E53-FCD0-6D7F-2195-BD57CABA6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38CEF-AFCF-9CEA-3893-14598D0E3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D4C2-4C27-4D0E-B32E-08F449BCC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71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C0D6-606D-606D-280E-93037991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768" y="2420067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PROTOCAL</a:t>
            </a:r>
          </a:p>
        </p:txBody>
      </p:sp>
    </p:spTree>
    <p:extLst>
      <p:ext uri="{BB962C8B-B14F-4D97-AF65-F5344CB8AC3E}">
        <p14:creationId xmlns:p14="http://schemas.microsoft.com/office/powerpoint/2010/main" val="2337330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4B445-A632-8B30-BAB5-C3BCA7B22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53FF-8C35-B627-79BF-59DFEADD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-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CA196-A52B-A4AC-F5FF-3FBA2C7F4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Used to delete data from a server.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Request body</a:t>
            </a:r>
            <a:r>
              <a:rPr lang="en-US" dirty="0"/>
              <a:t>: None</a:t>
            </a:r>
          </a:p>
          <a:p>
            <a:r>
              <a:rPr lang="en-US" b="1" dirty="0"/>
              <a:t>Response</a:t>
            </a:r>
            <a:r>
              <a:rPr lang="en-US" dirty="0"/>
              <a:t>: Result of deleting the data </a:t>
            </a:r>
          </a:p>
          <a:p>
            <a:r>
              <a:rPr lang="en-US" b="1" dirty="0"/>
              <a:t>Example</a:t>
            </a:r>
            <a:r>
              <a:rPr lang="en-US" dirty="0"/>
              <a:t>: PUT  http://localhost:8080/proudct/users/1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232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D6D5C-F022-9E54-94E4-801FE704D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4895-B347-91B4-5D9B-1B0AE664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- 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7C083-E419-4E45-E214-8991DFF0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Used to partially update existing data on a 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Request body</a:t>
            </a:r>
            <a:r>
              <a:rPr lang="en-US" dirty="0"/>
              <a:t>: Partially updated data</a:t>
            </a:r>
          </a:p>
          <a:p>
            <a:r>
              <a:rPr lang="en-US" b="1" dirty="0"/>
              <a:t>Response</a:t>
            </a:r>
            <a:r>
              <a:rPr lang="en-US" dirty="0"/>
              <a:t>: Result of updating the data</a:t>
            </a:r>
          </a:p>
          <a:p>
            <a:r>
              <a:rPr lang="en-US" b="1" dirty="0"/>
              <a:t>Example</a:t>
            </a:r>
            <a:r>
              <a:rPr lang="en-US" dirty="0"/>
              <a:t>: PATCH  http://localhost:8080/proudct/users/1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8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04F1-42A8-3441-78E7-BAF9ACE4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556"/>
            <a:ext cx="10515600" cy="1086464"/>
          </a:xfrm>
        </p:spPr>
        <p:txBody>
          <a:bodyPr/>
          <a:lstStyle/>
          <a:p>
            <a:r>
              <a:rPr lang="en-IN" dirty="0"/>
              <a:t>HTTP SERVER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25CB-B132-F244-7DE4-D55C4496A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6757"/>
          </a:xfrm>
        </p:spPr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200  (Success/OK)</a:t>
            </a:r>
          </a:p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301 (Permanent Redirect)</a:t>
            </a:r>
          </a:p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302 (Temporary Redirect)</a:t>
            </a:r>
          </a:p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400 (Bad Request)</a:t>
            </a:r>
          </a:p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401 (Unauthorized Error)</a:t>
            </a:r>
          </a:p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403 (Forbidden)</a:t>
            </a:r>
          </a:p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404 (Not Found)</a:t>
            </a:r>
          </a:p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500 (Internal Server Error)</a:t>
            </a:r>
          </a:p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501 (Not Implemented)</a:t>
            </a:r>
          </a:p>
          <a:p>
            <a:endParaRPr lang="en-IN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477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A86-2D11-B889-87AC-A2E00A8E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/ HTTPS RESPONSE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0D4813-E91B-CC7C-EF00-17C4423A3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080970" cy="4351338"/>
          </a:xfrm>
        </p:spPr>
      </p:pic>
    </p:spTree>
    <p:extLst>
      <p:ext uri="{BB962C8B-B14F-4D97-AF65-F5344CB8AC3E}">
        <p14:creationId xmlns:p14="http://schemas.microsoft.com/office/powerpoint/2010/main" val="159243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0306-AE69-62F6-DA5F-1141F89B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Server and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11469-4458-C929-8B06-24A9C1F7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server</a:t>
            </a:r>
            <a:r>
              <a:rPr lang="en-US" dirty="0"/>
              <a:t> is a </a:t>
            </a:r>
            <a:r>
              <a:rPr lang="en-US" b="1" dirty="0"/>
              <a:t>computer</a:t>
            </a:r>
            <a:r>
              <a:rPr lang="en-US" dirty="0"/>
              <a:t> or device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that provides services, resources, or data to other computers or devices over a network.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port</a:t>
            </a:r>
            <a:r>
              <a:rPr lang="en-US" dirty="0"/>
              <a:t> number is a unique identifier assigned to a specific process or service running on a server.</a:t>
            </a:r>
          </a:p>
        </p:txBody>
      </p:sp>
    </p:spTree>
    <p:extLst>
      <p:ext uri="{BB962C8B-B14F-4D97-AF65-F5344CB8AC3E}">
        <p14:creationId xmlns:p14="http://schemas.microsoft.com/office/powerpoint/2010/main" val="334369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4DB5-9D31-73E3-B837-42BFFDF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9BF381-EF86-329A-5E75-565A93FF7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936" y="1825625"/>
            <a:ext cx="10884310" cy="4667250"/>
          </a:xfrm>
        </p:spPr>
      </p:pic>
    </p:spTree>
    <p:extLst>
      <p:ext uri="{BB962C8B-B14F-4D97-AF65-F5344CB8AC3E}">
        <p14:creationId xmlns:p14="http://schemas.microsoft.com/office/powerpoint/2010/main" val="277527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19578-EFD7-C96F-EA72-4FF45B422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8468-BDE5-D76C-AE02-6E7A28B4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/HTTPS REQUEST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065EF4-0022-65C7-5990-3164CA7DC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080970" cy="4351338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3E19FDD-E31A-5094-263B-4455DC0CF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56" y="1641987"/>
            <a:ext cx="10520516" cy="453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7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8257-0C1D-73C6-35B0-B360E9EE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CREATE WEB SERVER IN NODE JS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4C0E0F-DD3C-BBBB-4C3B-92AB22F3C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038" y="1825625"/>
            <a:ext cx="10183761" cy="4351338"/>
          </a:xfrm>
        </p:spPr>
      </p:pic>
    </p:spTree>
    <p:extLst>
      <p:ext uri="{BB962C8B-B14F-4D97-AF65-F5344CB8AC3E}">
        <p14:creationId xmlns:p14="http://schemas.microsoft.com/office/powerpoint/2010/main" val="270578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1461-E160-B7B8-D500-57804606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-Methods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C81A-BAFD-AA29-758F-43391F3E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HTTP (Hypertext Transfer Protocol) is a protocol used for transferring data over the internet. </a:t>
            </a:r>
          </a:p>
          <a:p>
            <a:r>
              <a:rPr lang="en-US" dirty="0"/>
              <a:t>It is a request-response protocol, where a client (such as a web browser) sends a request to a server, and the server responds with the requested 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1. GET		: Retrieves data from a server.</a:t>
            </a:r>
          </a:p>
          <a:p>
            <a:pPr marL="0" indent="0">
              <a:buNone/>
            </a:pPr>
            <a:r>
              <a:rPr lang="en-US" dirty="0"/>
              <a:t>	2. POST	: Sends data to a server for processing.</a:t>
            </a:r>
          </a:p>
          <a:p>
            <a:pPr marL="0" indent="0">
              <a:buNone/>
            </a:pPr>
            <a:r>
              <a:rPr lang="en-US" dirty="0"/>
              <a:t>	3. PUT		: Updates existing data on a server.</a:t>
            </a:r>
          </a:p>
          <a:p>
            <a:pPr marL="0" indent="0">
              <a:buNone/>
            </a:pPr>
            <a:r>
              <a:rPr lang="en-US" dirty="0"/>
              <a:t>	4. patch 	: </a:t>
            </a:r>
          </a:p>
          <a:p>
            <a:pPr marL="0" indent="0">
              <a:buNone/>
            </a:pPr>
            <a:r>
              <a:rPr lang="en-US" dirty="0"/>
              <a:t>	4. DELETE	: Deletes data from a server.</a:t>
            </a:r>
          </a:p>
        </p:txBody>
      </p:sp>
    </p:spTree>
    <p:extLst>
      <p:ext uri="{BB962C8B-B14F-4D97-AF65-F5344CB8AC3E}">
        <p14:creationId xmlns:p14="http://schemas.microsoft.com/office/powerpoint/2010/main" val="98400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495F-C08E-43A3-D9E2-E4239051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- Get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0DFE-E0DB-B77F-2A3A-B9B36B434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Used to retrieve data from a server.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Request body</a:t>
            </a:r>
            <a:r>
              <a:rPr lang="en-US" dirty="0"/>
              <a:t>: None</a:t>
            </a:r>
          </a:p>
          <a:p>
            <a:r>
              <a:rPr lang="en-US" b="1" dirty="0"/>
              <a:t>Response</a:t>
            </a:r>
            <a:r>
              <a:rPr lang="en-US" dirty="0"/>
              <a:t>: Data retrieved from the server</a:t>
            </a:r>
          </a:p>
          <a:p>
            <a:r>
              <a:rPr lang="en-US" b="1" dirty="0"/>
              <a:t>Example</a:t>
            </a:r>
            <a:r>
              <a:rPr lang="en-US" dirty="0"/>
              <a:t>: GET    http://localhost:8080/users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96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E72C-CB46-8E7A-8439-FA9CD1A9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HTTP - </a:t>
            </a:r>
            <a:r>
              <a:rPr lang="en-IN" dirty="0"/>
              <a:t>Post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EAEE-5140-CD8D-BCC9-5A3F03B40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Used to send data to a server for processing.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</a:t>
            </a:r>
            <a:r>
              <a:rPr lang="en-US" b="1" dirty="0"/>
              <a:t>Request body</a:t>
            </a:r>
            <a:r>
              <a:rPr lang="en-US" dirty="0"/>
              <a:t>: Data to be processed</a:t>
            </a:r>
          </a:p>
          <a:p>
            <a:r>
              <a:rPr lang="en-US" dirty="0"/>
              <a:t>  </a:t>
            </a:r>
            <a:r>
              <a:rPr lang="en-US" b="1" dirty="0"/>
              <a:t>Response</a:t>
            </a:r>
            <a:r>
              <a:rPr lang="en-US" dirty="0"/>
              <a:t>: Result of processing the data</a:t>
            </a:r>
          </a:p>
          <a:p>
            <a:r>
              <a:rPr lang="en-US" dirty="0"/>
              <a:t>  </a:t>
            </a:r>
            <a:r>
              <a:rPr lang="en-US" b="1" dirty="0"/>
              <a:t>Example</a:t>
            </a:r>
            <a:r>
              <a:rPr lang="en-US" dirty="0"/>
              <a:t>: POST    http://localhost:8080/users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67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1319-07A3-3BC6-B78B-055AC73B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-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329E8-FBF2-133E-AFF8-3D6AAF4D0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Used to update existing data on a server.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Request body</a:t>
            </a:r>
            <a:r>
              <a:rPr lang="en-US" dirty="0"/>
              <a:t>: Updated data</a:t>
            </a:r>
          </a:p>
          <a:p>
            <a:r>
              <a:rPr lang="en-US" dirty="0"/>
              <a:t> </a:t>
            </a:r>
            <a:r>
              <a:rPr lang="en-US" b="1" dirty="0"/>
              <a:t>Response</a:t>
            </a:r>
            <a:r>
              <a:rPr lang="en-US" dirty="0"/>
              <a:t>: Result of updating the data</a:t>
            </a:r>
          </a:p>
          <a:p>
            <a:r>
              <a:rPr lang="en-US" dirty="0"/>
              <a:t> </a:t>
            </a:r>
            <a:r>
              <a:rPr lang="en-US" b="1" dirty="0"/>
              <a:t>Example</a:t>
            </a:r>
            <a:r>
              <a:rPr lang="en-US" dirty="0"/>
              <a:t>: PUT  http://localhost:8080/proudct/users/1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110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419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Nunito</vt:lpstr>
      <vt:lpstr>Times New Roman</vt:lpstr>
      <vt:lpstr>Office Theme</vt:lpstr>
      <vt:lpstr>HTTP PROTOCAL</vt:lpstr>
      <vt:lpstr>Server and Port</vt:lpstr>
      <vt:lpstr>Node js web server</vt:lpstr>
      <vt:lpstr>HTTP /HTTPS REQUEST</vt:lpstr>
      <vt:lpstr>HOW TO CREATE WEB SERVER IN NODE JS</vt:lpstr>
      <vt:lpstr>HTTP -Methods</vt:lpstr>
      <vt:lpstr>HTTP - Get method</vt:lpstr>
      <vt:lpstr>HTTP - Post method</vt:lpstr>
      <vt:lpstr>HTTP - PUT</vt:lpstr>
      <vt:lpstr>HTTP - DELETE</vt:lpstr>
      <vt:lpstr>HTTP - PATCH</vt:lpstr>
      <vt:lpstr>HTTP SERVER CODES</vt:lpstr>
      <vt:lpstr>HTTP / HTTPS RESPONSE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Saravanan Durai</dc:creator>
  <cp:lastModifiedBy>Saravanan Durai</cp:lastModifiedBy>
  <cp:revision>14</cp:revision>
  <dcterms:created xsi:type="dcterms:W3CDTF">2024-11-30T17:16:59Z</dcterms:created>
  <dcterms:modified xsi:type="dcterms:W3CDTF">2025-02-16T02:14:45Z</dcterms:modified>
</cp:coreProperties>
</file>