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FC1C-4E8B-70B3-FA59-26F57D1C0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43E43-9734-B416-C020-07ECFF38F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7E70B-6611-0074-868C-D78EED334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AAB8-86EF-4DB3-90F2-896C40277097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EB6B7-D453-2D32-1F95-652D1CE65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CD59A-326D-0911-85C4-65E73D01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95AE-691F-4308-B8B5-953651BCC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852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EE062-68C1-6903-E6FA-1CC2F227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1D970-D42D-F745-7F54-3642A5E45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C8536-8FE7-559A-16CE-9CC72CB98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AAB8-86EF-4DB3-90F2-896C40277097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A7919-BC57-6992-4B08-089B4E21E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BAE35-4F11-0BF9-B753-9CEFF040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95AE-691F-4308-B8B5-953651BCC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24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689A07-4968-D9F7-6081-C3A95986B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44317-BB32-683D-C760-FB3177C92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E91C0-F3EF-3518-44AB-C788B84B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AAB8-86EF-4DB3-90F2-896C40277097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CDC4E-3833-2C22-9C46-5287C2DA3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1F231-3D75-4F13-AC1C-BB604F914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95AE-691F-4308-B8B5-953651BCC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519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BD272-CAE7-0700-97BD-C90CC4166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23B76-C410-692A-9D18-0D3702257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10233-31A2-5629-E687-2898621E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AAB8-86EF-4DB3-90F2-896C40277097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F557F-A227-E942-F21B-F601413A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148FD-10E0-DF4B-0655-9A8AC8745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95AE-691F-4308-B8B5-953651BCC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82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3CF67-D3A9-120E-E3F0-A8973D227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32D1D-9E82-5BB0-0326-79B27C186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23CDD-A36B-1E3C-5CD3-B139F812B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AAB8-86EF-4DB3-90F2-896C40277097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24BF3-7C29-1E75-D4FF-AF494A8C7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4F271-5784-176A-7025-4BA340489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95AE-691F-4308-B8B5-953651BCC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930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6C50C-59D0-7EA0-67B6-157256F4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B2A7-7CB6-782C-7350-967B0726E9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2F1E6-8576-6CA3-C926-6E745EBC1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88F67-881E-9B43-D767-FE51371DB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AAB8-86EF-4DB3-90F2-896C40277097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CD9A9-D1E7-43B2-F57E-47321E973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B5B23-1080-F996-62DC-9417BF8CD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95AE-691F-4308-B8B5-953651BCC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34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4DBC1-8E8B-C0AB-66DB-68B41FA11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AFBC-3C26-37D9-74FD-C4E8A903B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5219E-B4D8-F909-D3F7-A35A1AA85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FA388D-DEBF-323C-488F-A5611BAF1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BCC2E3-3B78-1BBC-E6C5-C80D6EF788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1D17D7-2660-7DF1-7775-14117FF5B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AAB8-86EF-4DB3-90F2-896C40277097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056108-592A-5914-A1E9-D011078B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0C30ED-C887-AE92-1179-F21E2616D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95AE-691F-4308-B8B5-953651BCC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54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DDDE3-07D4-C360-16B2-D061855A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34075F-DC1A-F05D-2590-90CC10FF7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AAB8-86EF-4DB3-90F2-896C40277097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D7EF5B-FCDA-5266-5ED6-D0730D9F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8EE30-CD61-1D2F-D60D-D8A23F0A8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95AE-691F-4308-B8B5-953651BCC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37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D0E73E-17DC-08ED-6F08-C48B9789C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AAB8-86EF-4DB3-90F2-896C40277097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CE746E-E55B-4966-AC97-990DF519A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22A05-65D5-69FB-ECC1-FF2F14AF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95AE-691F-4308-B8B5-953651BCC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657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4DDF0-0EF7-CFCE-D16B-2E023C123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186CA-488C-192C-7B5C-3E2C66F7F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08A2B-4F8A-09B5-197A-16A2FA7B8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F853A-1E4F-7B23-88FD-5C4D9C4D6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AAB8-86EF-4DB3-90F2-896C40277097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20CBC-D6CB-2727-47A6-580C35FB5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824E5-83EF-C3F9-6841-962B08E3E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95AE-691F-4308-B8B5-953651BCC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089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DC405-BB56-0100-D780-D67671633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66CD10-1F46-51EE-985F-E97B77DEA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C0EE1-9EC6-36B6-566C-62824044A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A0908-7DA0-0804-F4E4-D688DF0AD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AAB8-86EF-4DB3-90F2-896C40277097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351B0-98C7-101F-9F52-F64FA74FC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7FB8A-4DB1-383A-90FA-2D54EBF83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95AE-691F-4308-B8B5-953651BCC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24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00827-3264-EBD8-CDBA-24C691028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11B0C-0A95-477A-8AF9-18DD6A4FC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DB584-B2EE-8DC2-9F9C-0AAA2E6E7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FAAB8-86EF-4DB3-90F2-896C40277097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5B998-9E09-FA97-DB77-C13F89405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51A54-010E-75D1-40FB-6BBFAA495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395AE-691F-4308-B8B5-953651BCC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41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7D4C-D987-AB4B-61AF-55843ABA3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NPM – Node package manager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2B1A2-0E88-89F8-533C-C8A0BFCA3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NPM is the package manager for Node.js,</a:t>
            </a:r>
          </a:p>
          <a:p>
            <a:endParaRPr lang="en-US" dirty="0"/>
          </a:p>
          <a:p>
            <a:r>
              <a:rPr lang="en-US" dirty="0"/>
              <a:t>It allowing developers to easily install, update, and manage packages </a:t>
            </a:r>
          </a:p>
          <a:p>
            <a:endParaRPr lang="en-US" dirty="0"/>
          </a:p>
          <a:p>
            <a:r>
              <a:rPr lang="en-US" dirty="0"/>
              <a:t>Such us (libraries, frameworks, and tools) for their Node.js projects.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8692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C7B3-9613-A85D-059F-8D5A11229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solidFill>
                  <a:srgbClr val="FF0000"/>
                </a:solidFill>
              </a:rPr>
              <a:t>Npm</a:t>
            </a:r>
            <a:r>
              <a:rPr lang="en-IN" b="1" dirty="0">
                <a:solidFill>
                  <a:srgbClr val="FF0000"/>
                </a:solidFill>
              </a:rPr>
              <a:t> - commands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9244C1-24F6-38C9-2EB1-50FD0170E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942" y="1563329"/>
            <a:ext cx="10822858" cy="4929546"/>
          </a:xfrm>
        </p:spPr>
      </p:pic>
    </p:spTree>
    <p:extLst>
      <p:ext uri="{BB962C8B-B14F-4D97-AF65-F5344CB8AC3E}">
        <p14:creationId xmlns:p14="http://schemas.microsoft.com/office/powerpoint/2010/main" val="386288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0DB2-B532-5573-9047-5A860E344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solidFill>
                  <a:srgbClr val="FF0000"/>
                </a:solidFill>
              </a:rPr>
              <a:t>package.json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B4CCC-2974-D83D-D0DC-2BDB5DDCA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package.json</a:t>
            </a:r>
            <a:r>
              <a:rPr lang="en-US" dirty="0"/>
              <a:t> is a JSON file that contains metadata about a Node.js project.</a:t>
            </a:r>
          </a:p>
          <a:p>
            <a:r>
              <a:rPr lang="en-US" dirty="0"/>
              <a:t> It's used to manage dependencies, scripts, and other project settings.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97749C-2DFB-E3DA-B2BE-D5574F75A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3429000"/>
            <a:ext cx="8976852" cy="313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842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46E1-93BA-6A94-1487-252E7100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How to create &amp; run a Node Server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AA211-FEE5-0910-4F37-C3841A55D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14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Step 1: Install Node.js  </a:t>
            </a:r>
            <a:r>
              <a:rPr lang="en-US" dirty="0"/>
              <a:t>- download official site and install your system.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Step 2</a:t>
            </a:r>
            <a:r>
              <a:rPr lang="en-US" dirty="0"/>
              <a:t>: </a:t>
            </a:r>
            <a:r>
              <a:rPr lang="en-US" b="1" dirty="0"/>
              <a:t>Create a new project </a:t>
            </a:r>
            <a:r>
              <a:rPr lang="en-US" dirty="0"/>
              <a:t>-  Create a new folder for your project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Step 3</a:t>
            </a:r>
            <a:r>
              <a:rPr lang="en-US" dirty="0"/>
              <a:t>: </a:t>
            </a:r>
            <a:r>
              <a:rPr lang="en-US" b="1" dirty="0"/>
              <a:t>Initialize a New Node.js Project </a:t>
            </a:r>
            <a:r>
              <a:rPr lang="en-US" dirty="0"/>
              <a:t>- run the command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to create a new </a:t>
            </a:r>
            <a:r>
              <a:rPr lang="en-US" dirty="0" err="1"/>
              <a:t>package.json</a:t>
            </a:r>
            <a:r>
              <a:rPr lang="en-US" dirty="0"/>
              <a:t> file for your project.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Step 4</a:t>
            </a:r>
            <a:r>
              <a:rPr lang="en-US" dirty="0"/>
              <a:t>: </a:t>
            </a:r>
            <a:r>
              <a:rPr lang="en-US" b="1" dirty="0"/>
              <a:t>Install Module  - </a:t>
            </a:r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Step 5: Create a Server File - </a:t>
            </a:r>
            <a:r>
              <a:rPr lang="en-US" dirty="0"/>
              <a:t>Create a new file called index.js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1155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BA8774D-6FB1-2D8D-C0D4-59BC9763A1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271" y="245806"/>
            <a:ext cx="11218606" cy="5761704"/>
          </a:xfrm>
        </p:spPr>
      </p:pic>
    </p:spTree>
    <p:extLst>
      <p:ext uri="{BB962C8B-B14F-4D97-AF65-F5344CB8AC3E}">
        <p14:creationId xmlns:p14="http://schemas.microsoft.com/office/powerpoint/2010/main" val="2199410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696E-C28A-101D-5AA2-CEE49B1E7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D468F-6ACF-8451-220E-CA715B2CF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Step 6 : Run the Server </a:t>
            </a:r>
            <a:r>
              <a:rPr lang="en-US" dirty="0"/>
              <a:t>- Run the command </a:t>
            </a:r>
            <a:r>
              <a:rPr lang="en-US" b="1" dirty="0"/>
              <a:t>node index.js </a:t>
            </a:r>
            <a:r>
              <a:rPr lang="en-US" dirty="0"/>
              <a:t>to start the server.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Nodemon</a:t>
            </a:r>
            <a:r>
              <a:rPr lang="en-US" b="1" dirty="0"/>
              <a:t> </a:t>
            </a:r>
            <a:r>
              <a:rPr lang="en-US" dirty="0"/>
              <a:t>:  Node.js application for changes and automatically restarts the server when changes are detected.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nodemon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nodemon</a:t>
            </a:r>
            <a:r>
              <a:rPr lang="en-US" b="1"/>
              <a:t> index.js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b="1" dirty="0"/>
              <a:t>Step 7 </a:t>
            </a:r>
            <a:r>
              <a:rPr lang="en-IN" dirty="0"/>
              <a:t>: </a:t>
            </a:r>
            <a:r>
              <a:rPr lang="en-IN" b="1" dirty="0"/>
              <a:t>Test the Server </a:t>
            </a:r>
            <a:r>
              <a:rPr lang="en-IN" dirty="0"/>
              <a:t>-</a:t>
            </a:r>
            <a:r>
              <a:rPr lang="en-IN" b="1" dirty="0"/>
              <a:t> </a:t>
            </a:r>
            <a:r>
              <a:rPr lang="en-US" dirty="0"/>
              <a:t>Open a web browser and navigate to http://localhost:3000.</a:t>
            </a:r>
          </a:p>
        </p:txBody>
      </p:sp>
    </p:spTree>
    <p:extLst>
      <p:ext uri="{BB962C8B-B14F-4D97-AF65-F5344CB8AC3E}">
        <p14:creationId xmlns:p14="http://schemas.microsoft.com/office/powerpoint/2010/main" val="1727265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743E-D380-62C3-D984-EE795B961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Core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E951F-75E7-1637-F18B-EA8410847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b="1" dirty="0"/>
              <a:t>http</a:t>
            </a:r>
            <a:r>
              <a:rPr lang="en-US" dirty="0"/>
              <a:t>: The HTTP module provides functionality for creating HTTP servers.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fs</a:t>
            </a:r>
            <a:r>
              <a:rPr lang="en-US" dirty="0"/>
              <a:t> (File System): The FS module provides functionality for interacting with the file system.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path</a:t>
            </a:r>
            <a:r>
              <a:rPr lang="en-US" dirty="0"/>
              <a:t>: The Path module provides functionality for working with file paths.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url</a:t>
            </a:r>
            <a:r>
              <a:rPr lang="en-US" dirty="0"/>
              <a:t>: The URL module provides functionality for working with URLs.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4841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299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NPM – Node package manager</vt:lpstr>
      <vt:lpstr>Npm - commands</vt:lpstr>
      <vt:lpstr>package.json</vt:lpstr>
      <vt:lpstr>How to create &amp; run a Node Server</vt:lpstr>
      <vt:lpstr>PowerPoint Presentation</vt:lpstr>
      <vt:lpstr>PowerPoint Presentation</vt:lpstr>
      <vt:lpstr>Core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Saravanan Durai</dc:creator>
  <cp:lastModifiedBy>Saravanan Durai</cp:lastModifiedBy>
  <cp:revision>7</cp:revision>
  <dcterms:created xsi:type="dcterms:W3CDTF">2024-11-30T17:38:53Z</dcterms:created>
  <dcterms:modified xsi:type="dcterms:W3CDTF">2024-11-30T18:17:29Z</dcterms:modified>
</cp:coreProperties>
</file>