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59" r:id="rId7"/>
    <p:sldId id="267" r:id="rId8"/>
    <p:sldId id="260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32172-CD2E-E8CD-8F2B-A8D3413AE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146D7-F310-D4CB-4FF4-8EB457721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C14D9-683A-0E14-8D4F-CBD4075D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2D2-029E-481F-B4E8-FDEEF2DB398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DCE3B-678B-47BE-D7EC-D5881FAA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D66B-53F0-50AA-EDC7-C4F1B011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1EB5-19D1-4429-8C55-98F17463F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56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E146-E7E3-3E11-FEE6-6B473092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AD464-2E7C-4D01-1CE2-C29CE3261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1D6ED-2BCD-6AB4-F52F-0A25E6B3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2D2-029E-481F-B4E8-FDEEF2DB398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3A2A3-37B2-9DBA-51F0-9FDA634D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2CAFD-1932-7A95-E20B-AF40C1D4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1EB5-19D1-4429-8C55-98F17463F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44611-6ED0-5A22-738E-F4027F098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87A3A-E0DD-67F9-BD2C-4F649A0E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3319C-50F6-9CBB-CA6C-55E21096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2D2-029E-481F-B4E8-FDEEF2DB398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DE4A-0AB6-E345-239E-AF111D0E4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C1CC-0AC7-7937-5F58-C3EDE565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1EB5-19D1-4429-8C55-98F17463F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32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84A6-EC0F-BFDE-8F2E-6BFE3FF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35D9-D168-0B83-3B2A-37CF4FF1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D209-6DF7-5F20-8458-4654EB0D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2D2-029E-481F-B4E8-FDEEF2DB398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E640A-5F24-FCBE-7E9A-1E41A15C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AE3A-388E-3993-67B7-2522E7F08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1EB5-19D1-4429-8C55-98F17463F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39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17F8-5A7A-BC89-502C-28E180E9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65EF-B572-81B1-4FB6-0FC979DC5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0D3C7-07FF-3947-A020-786983F5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2D2-029E-481F-B4E8-FDEEF2DB398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E10C-B02F-7D18-C55B-C5C203DA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836E5-AA52-F354-81F3-9729DDA03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1EB5-19D1-4429-8C55-98F17463F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02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97DF7-8D22-7DAB-206C-34A8035D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D9059-E5EA-3FFC-80C2-E5CDFFBDF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B95B4-CFEB-EBA2-359C-19FC8349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F8B9D-F865-AB09-1A71-42095382A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2D2-029E-481F-B4E8-FDEEF2DB398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DE175-245C-B3A3-8DA6-1907A4B3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E2BE6-70A1-4894-AE91-8320F299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1EB5-19D1-4429-8C55-98F17463F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80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2CC0-5EEB-37A2-BC66-594C11A91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68FC8-3F99-B563-23DE-9870D8EAF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06C45-AEA4-72BF-D4A9-46DCB9C5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3CF65-02E8-47E0-7491-C6FFBEA13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DFBE8-C322-0EBA-1EEC-DCAC9E0D5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030DE-3190-6492-45E8-483B2794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2D2-029E-481F-B4E8-FDEEF2DB398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54AA29-923C-38A4-EE47-75131E89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60CEB-C04F-9EE9-FC59-920FE0C1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1EB5-19D1-4429-8C55-98F17463F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96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1E48-C8B3-5813-497A-BCCD97FC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17D-5649-48CC-02DB-8DB1369A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2D2-029E-481F-B4E8-FDEEF2DB398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7A9CD5-3F4E-05B4-58CE-C3F4268E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73603-47D4-A028-CDA5-239BF671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1EB5-19D1-4429-8C55-98F17463F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36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4F142-D17C-B682-6766-A5ACD275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2D2-029E-481F-B4E8-FDEEF2DB398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51052-9519-20D8-7733-B56C7C1F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48072-35D8-6669-6DB9-0F24D395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1EB5-19D1-4429-8C55-98F17463F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14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ACFC-AD6B-4CAC-E88C-30EB5C75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1AAA-9F54-9DA7-DF24-4537C3E5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6AB8-B851-9E7D-20EA-FE0C3C44E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04D63-0B2B-101F-FE2D-5A268E57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2D2-029E-481F-B4E8-FDEEF2DB398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2E369-4E1A-0E0E-0B2E-DABDE0E8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A9773-FA0A-3BE9-3386-FAD7A8CE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1EB5-19D1-4429-8C55-98F17463F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00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30EE-F494-E74B-0F62-8751C87F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7E571-15DE-CCFA-BD86-49ECB3468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281D6-F92A-BE27-5B70-2D6565FF5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A643C-84DF-F038-12C5-F2E12209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222D2-029E-481F-B4E8-FDEEF2DB398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44828-5B7B-5BA3-0448-0CF107F6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28A59-E50B-D716-C9DF-4A625F736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71EB5-19D1-4429-8C55-98F17463F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32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71FD74-E07B-BC65-0061-7B78E4453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6C625-CBFA-28EF-090E-E18AFEB6C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2105F-B204-DBD6-76DA-D703E0E6B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222D2-029E-481F-B4E8-FDEEF2DB3982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C844-F98E-E4BD-73CC-DA6BE2BDE4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5638B-24F5-1BE0-DA0B-B8C9B890F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71EB5-19D1-4429-8C55-98F17463F2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1FA3D-746E-00F1-0DE8-A2FC2EDEB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274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93EEAE-0787-B946-D1E6-9C05C9320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SARAVANAN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MERN TRAINER</a:t>
            </a:r>
          </a:p>
        </p:txBody>
      </p:sp>
    </p:spTree>
    <p:extLst>
      <p:ext uri="{BB962C8B-B14F-4D97-AF65-F5344CB8AC3E}">
        <p14:creationId xmlns:p14="http://schemas.microsoft.com/office/powerpoint/2010/main" val="1137377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675A-D742-B711-8E6C-99A140818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2C6083-B4E8-52D9-A466-C0A8F2CFD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8" y="1825624"/>
            <a:ext cx="10894142" cy="48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53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59923B-5194-2B44-676F-9464501DC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26" y="776748"/>
            <a:ext cx="11218606" cy="563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7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A81ACC-2A18-28C6-937D-9D0EF23EE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75" y="639098"/>
            <a:ext cx="11080954" cy="575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1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5BC06-FA43-ED14-88DF-067DF6773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774" y="786581"/>
            <a:ext cx="10884310" cy="539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2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B5C0-87F4-05A5-901D-EE347B5E4A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- STATE</a:t>
            </a:r>
          </a:p>
        </p:txBody>
      </p:sp>
    </p:spTree>
    <p:extLst>
      <p:ext uri="{BB962C8B-B14F-4D97-AF65-F5344CB8AC3E}">
        <p14:creationId xmlns:p14="http://schemas.microsoft.com/office/powerpoint/2010/main" val="417756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6F3CF-824E-535A-2F80-FDA64EE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REDUX 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5A58FD-B018-C3CD-CB8D-53C3B9F2D4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503" y="1825625"/>
            <a:ext cx="105156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80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EED5-4C77-4CE2-98CF-0CD74E87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share data between components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A8A1FA-BDA5-883A-6395-A97300D17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619" y="1465006"/>
            <a:ext cx="11336594" cy="51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8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09BE9-935C-EE04-8F1D-08B0837DD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REACT - PROPS</a:t>
            </a:r>
          </a:p>
        </p:txBody>
      </p:sp>
    </p:spTree>
    <p:extLst>
      <p:ext uri="{BB962C8B-B14F-4D97-AF65-F5344CB8AC3E}">
        <p14:creationId xmlns:p14="http://schemas.microsoft.com/office/powerpoint/2010/main" val="257862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2D555F-EFFA-5358-C63D-9E8E0E628F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290" y="698090"/>
            <a:ext cx="11198941" cy="547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913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7668C-EC91-24D7-A363-FA7BE45D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2006" y="2577383"/>
            <a:ext cx="569041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CONTEXT</a:t>
            </a:r>
          </a:p>
        </p:txBody>
      </p:sp>
    </p:spTree>
    <p:extLst>
      <p:ext uri="{BB962C8B-B14F-4D97-AF65-F5344CB8AC3E}">
        <p14:creationId xmlns:p14="http://schemas.microsoft.com/office/powerpoint/2010/main" val="2537503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A451F-4EC2-77F9-9E51-8766ACFA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1056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context / use context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9CD94E-16E8-0D26-48D1-376E499BC4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451" y="1838632"/>
            <a:ext cx="1132676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97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2DB1-C023-C1DA-8115-FA9D5174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746" y="2340078"/>
            <a:ext cx="8302318" cy="128833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- REDUX</a:t>
            </a:r>
          </a:p>
        </p:txBody>
      </p:sp>
    </p:spTree>
    <p:extLst>
      <p:ext uri="{BB962C8B-B14F-4D97-AF65-F5344CB8AC3E}">
        <p14:creationId xmlns:p14="http://schemas.microsoft.com/office/powerpoint/2010/main" val="378916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32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REDUX</vt:lpstr>
      <vt:lpstr>REACT - STATE</vt:lpstr>
      <vt:lpstr>WHY REDUX ?</vt:lpstr>
      <vt:lpstr>How to share data between components</vt:lpstr>
      <vt:lpstr>REACT - PROPS</vt:lpstr>
      <vt:lpstr>PowerPoint Presentation</vt:lpstr>
      <vt:lpstr>REACT CONTEXT</vt:lpstr>
      <vt:lpstr>Create context / use context</vt:lpstr>
      <vt:lpstr>REACT - REDUX</vt:lpstr>
      <vt:lpstr>REDUX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Saravanan Durai</dc:creator>
  <cp:lastModifiedBy>Saravanan Durai</cp:lastModifiedBy>
  <cp:revision>11</cp:revision>
  <dcterms:created xsi:type="dcterms:W3CDTF">2025-02-16T01:58:49Z</dcterms:created>
  <dcterms:modified xsi:type="dcterms:W3CDTF">2025-02-16T02:08:25Z</dcterms:modified>
</cp:coreProperties>
</file>