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620BF00-75A9-4FD8-A1CB-FB2C19408BC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>
            <p:extLst>
              <p:ext uri="{D42A27DB-BD31-4B8C-83A1-F6EECF244321}">
                <p14:modId xmlns:p14="http://schemas.microsoft.com/office/powerpoint/2010/main" val="2837968304"/>
              </p:ext>
            </p:extLst>
          </p:nvPr>
        </p:nvGraphicFramePr>
        <p:xfrm>
          <a:off x="2301480" y="3683355"/>
          <a:ext cx="5075640" cy="5791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5497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C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2"/>
          <p:cNvGraphicFramePr/>
          <p:nvPr>
            <p:extLst>
              <p:ext uri="{D42A27DB-BD31-4B8C-83A1-F6EECF244321}">
                <p14:modId xmlns:p14="http://schemas.microsoft.com/office/powerpoint/2010/main" val="3191988710"/>
              </p:ext>
            </p:extLst>
          </p:nvPr>
        </p:nvGraphicFramePr>
        <p:xfrm>
          <a:off x="2288323" y="6235592"/>
          <a:ext cx="5075640" cy="5791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5497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793076" y="4272740"/>
            <a:ext cx="2992582" cy="19784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23855" y="4256115"/>
            <a:ext cx="33250" cy="201168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93076" y="4272740"/>
            <a:ext cx="2044931" cy="19784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85658" y="4272740"/>
            <a:ext cx="1113906" cy="19784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0" idx="0"/>
          </p:cNvCxnSpPr>
          <p:nvPr/>
        </p:nvCxnSpPr>
        <p:spPr>
          <a:xfrm flipH="1">
            <a:off x="4826143" y="4256115"/>
            <a:ext cx="2073421" cy="197947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2"/>
          <p:cNvGraphicFramePr/>
          <p:nvPr>
            <p:extLst>
              <p:ext uri="{D42A27DB-BD31-4B8C-83A1-F6EECF244321}">
                <p14:modId xmlns:p14="http://schemas.microsoft.com/office/powerpoint/2010/main" val="980347"/>
              </p:ext>
            </p:extLst>
          </p:nvPr>
        </p:nvGraphicFramePr>
        <p:xfrm>
          <a:off x="2307723" y="1300597"/>
          <a:ext cx="5075640" cy="5791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5497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9" idx="0"/>
          </p:cNvCxnSpPr>
          <p:nvPr/>
        </p:nvCxnSpPr>
        <p:spPr>
          <a:xfrm>
            <a:off x="2793076" y="1862051"/>
            <a:ext cx="2046224" cy="18213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40480" y="1862051"/>
            <a:ext cx="16625" cy="18213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8007" y="1862051"/>
            <a:ext cx="2061557" cy="18213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93076" y="1862051"/>
            <a:ext cx="2992582" cy="18213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99564" y="1862051"/>
            <a:ext cx="0" cy="18213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/>
          <p:cNvGraphicFramePr/>
          <p:nvPr>
            <p:extLst>
              <p:ext uri="{D42A27DB-BD31-4B8C-83A1-F6EECF244321}">
                <p14:modId xmlns:p14="http://schemas.microsoft.com/office/powerpoint/2010/main" val="2007328370"/>
              </p:ext>
            </p:extLst>
          </p:nvPr>
        </p:nvGraphicFramePr>
        <p:xfrm>
          <a:off x="179662" y="2975956"/>
          <a:ext cx="2497035" cy="822960"/>
        </p:xfrm>
        <a:graphic>
          <a:graphicData uri="http://schemas.openxmlformats.org/drawingml/2006/table">
            <a:tbl>
              <a:tblPr/>
              <a:tblGrid>
                <a:gridCol w="2497035"/>
              </a:tblGrid>
              <a:tr h="5497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>
                          <a:latin typeface="Arial"/>
                        </a:rPr>
                        <a:t>e</a:t>
                      </a:r>
                      <a:r>
                        <a:rPr lang="en-US" sz="4800" baseline="-25000" dirty="0" err="1" smtClean="0">
                          <a:latin typeface="Arial"/>
                        </a:rPr>
                        <a:t>i</a:t>
                      </a:r>
                      <a:r>
                        <a:rPr lang="en-US" sz="4800" dirty="0" smtClean="0">
                          <a:latin typeface="Arial"/>
                        </a:rPr>
                        <a:t>, </a:t>
                      </a:r>
                      <a:r>
                        <a:rPr lang="en-US" sz="4800" dirty="0" err="1" smtClean="0">
                          <a:latin typeface="Arial"/>
                        </a:rPr>
                        <a:t>e</a:t>
                      </a:r>
                      <a:r>
                        <a:rPr lang="en-US" sz="4800" baseline="-25000" dirty="0" err="1" smtClean="0">
                          <a:latin typeface="Arial"/>
                        </a:rPr>
                        <a:t>j</a:t>
                      </a:r>
                      <a:r>
                        <a:rPr lang="en-US" sz="4800" dirty="0" smtClean="0">
                          <a:latin typeface="Arial"/>
                        </a:rPr>
                        <a:t>, </a:t>
                      </a:r>
                      <a:r>
                        <a:rPr lang="en-US" sz="4800" dirty="0" err="1" smtClean="0">
                          <a:latin typeface="Arial"/>
                        </a:rPr>
                        <a:t>e</a:t>
                      </a:r>
                      <a:r>
                        <a:rPr lang="en-US" sz="4800" baseline="-25000" dirty="0" err="1" smtClean="0">
                          <a:latin typeface="Arial"/>
                        </a:rPr>
                        <a:t>k</a:t>
                      </a:r>
                      <a:endParaRPr sz="4800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61081"/>
              </p:ext>
            </p:extLst>
          </p:nvPr>
        </p:nvGraphicFramePr>
        <p:xfrm>
          <a:off x="2993516" y="1388225"/>
          <a:ext cx="2240139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123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132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213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231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312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321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54912"/>
              </p:ext>
            </p:extLst>
          </p:nvPr>
        </p:nvGraphicFramePr>
        <p:xfrm>
          <a:off x="6919896" y="1459344"/>
          <a:ext cx="2240139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k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j</a:t>
                      </a:r>
                      <a:r>
                        <a:rPr lang="en-US" sz="4000" dirty="0" smtClean="0">
                          <a:latin typeface="+mn-lt"/>
                        </a:rPr>
                        <a:t>, </a:t>
                      </a:r>
                      <a:r>
                        <a:rPr lang="en-US" sz="4000" dirty="0" err="1" smtClean="0">
                          <a:latin typeface="+mn-lt"/>
                        </a:rPr>
                        <a:t>e</a:t>
                      </a:r>
                      <a:r>
                        <a:rPr lang="en-US" sz="4000" baseline="-25000" dirty="0" err="1" smtClean="0">
                          <a:latin typeface="+mn-lt"/>
                        </a:rPr>
                        <a:t>i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370022" y="2975956"/>
            <a:ext cx="1379913" cy="5153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9579" y="631762"/>
            <a:ext cx="275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Permutation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53449" y="713166"/>
            <a:ext cx="3405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Permuted Array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30486" y="2230573"/>
            <a:ext cx="275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 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2390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9306"/>
              </p:ext>
            </p:extLst>
          </p:nvPr>
        </p:nvGraphicFramePr>
        <p:xfrm>
          <a:off x="-3" y="1539698"/>
          <a:ext cx="10080629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04391"/>
              </p:ext>
            </p:extLst>
          </p:nvPr>
        </p:nvGraphicFramePr>
        <p:xfrm>
          <a:off x="36022" y="3520896"/>
          <a:ext cx="10080629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  <a:gridCol w="775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70C0"/>
                          </a:solidFill>
                        </a:rPr>
                        <a:t>17</a:t>
                      </a:r>
                      <a:endParaRPr 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538749" y="2277687"/>
            <a:ext cx="565266" cy="11970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9291"/>
              </p:ext>
            </p:extLst>
          </p:nvPr>
        </p:nvGraphicFramePr>
        <p:xfrm>
          <a:off x="765704" y="1539698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97434"/>
              </p:ext>
            </p:extLst>
          </p:nvPr>
        </p:nvGraphicFramePr>
        <p:xfrm>
          <a:off x="3511673" y="1542473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45303"/>
              </p:ext>
            </p:extLst>
          </p:nvPr>
        </p:nvGraphicFramePr>
        <p:xfrm>
          <a:off x="6872784" y="1546168"/>
          <a:ext cx="946718" cy="2941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747226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4674"/>
              </p:ext>
            </p:extLst>
          </p:nvPr>
        </p:nvGraphicFramePr>
        <p:xfrm>
          <a:off x="2431018" y="1559100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527068" y="914400"/>
            <a:ext cx="216131" cy="598516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22670"/>
              </p:ext>
            </p:extLst>
          </p:nvPr>
        </p:nvGraphicFramePr>
        <p:xfrm>
          <a:off x="5775504" y="1595123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6436823" y="850673"/>
            <a:ext cx="216131" cy="598516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9291"/>
              </p:ext>
            </p:extLst>
          </p:nvPr>
        </p:nvGraphicFramePr>
        <p:xfrm>
          <a:off x="765704" y="1539698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8719"/>
              </p:ext>
            </p:extLst>
          </p:nvPr>
        </p:nvGraphicFramePr>
        <p:xfrm>
          <a:off x="3511673" y="1542473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49600"/>
              </p:ext>
            </p:extLst>
          </p:nvPr>
        </p:nvGraphicFramePr>
        <p:xfrm>
          <a:off x="6872784" y="1546168"/>
          <a:ext cx="946718" cy="2941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747226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4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4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4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4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4674"/>
              </p:ext>
            </p:extLst>
          </p:nvPr>
        </p:nvGraphicFramePr>
        <p:xfrm>
          <a:off x="2431018" y="1559100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2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/>
                        <a:t>1</a:t>
                      </a:r>
                      <a:endParaRPr lang="en-US" sz="4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3075708" y="850673"/>
            <a:ext cx="216131" cy="598516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921434" y="850673"/>
            <a:ext cx="216131" cy="598516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93384"/>
              </p:ext>
            </p:extLst>
          </p:nvPr>
        </p:nvGraphicFramePr>
        <p:xfrm>
          <a:off x="5771809" y="1532314"/>
          <a:ext cx="94671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31"/>
                <a:gridCol w="448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8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Custom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neo</cp:lastModifiedBy>
  <cp:revision>35</cp:revision>
  <dcterms:modified xsi:type="dcterms:W3CDTF">2014-09-11T05:10:18Z</dcterms:modified>
</cp:coreProperties>
</file>