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3619-B9B0-42E4-87A2-79BA2566015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6273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3894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3894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3894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4"/>
            <a:endCxn id="5" idx="0"/>
          </p:cNvCxnSpPr>
          <p:nvPr/>
        </p:nvCxnSpPr>
        <p:spPr>
          <a:xfrm>
            <a:off x="3016350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12" idx="0"/>
          </p:cNvCxnSpPr>
          <p:nvPr/>
        </p:nvCxnSpPr>
        <p:spPr>
          <a:xfrm>
            <a:off x="3016350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77372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77372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77372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4"/>
            <a:endCxn id="17" idx="0"/>
          </p:cNvCxnSpPr>
          <p:nvPr/>
        </p:nvCxnSpPr>
        <p:spPr>
          <a:xfrm>
            <a:off x="3979828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3979828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24994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24994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24994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5127450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4"/>
            <a:endCxn id="24" idx="0"/>
          </p:cNvCxnSpPr>
          <p:nvPr/>
        </p:nvCxnSpPr>
        <p:spPr>
          <a:xfrm>
            <a:off x="5127450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80046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80046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80046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4"/>
            <a:endCxn id="27" idx="0"/>
          </p:cNvCxnSpPr>
          <p:nvPr/>
        </p:nvCxnSpPr>
        <p:spPr>
          <a:xfrm>
            <a:off x="6182502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  <a:endCxn id="29" idx="0"/>
          </p:cNvCxnSpPr>
          <p:nvPr/>
        </p:nvCxnSpPr>
        <p:spPr>
          <a:xfrm>
            <a:off x="6182502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024995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24995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24995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4"/>
            <a:endCxn id="32" idx="0"/>
          </p:cNvCxnSpPr>
          <p:nvPr/>
        </p:nvCxnSpPr>
        <p:spPr>
          <a:xfrm>
            <a:off x="7327451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4"/>
            <a:endCxn id="34" idx="0"/>
          </p:cNvCxnSpPr>
          <p:nvPr/>
        </p:nvCxnSpPr>
        <p:spPr>
          <a:xfrm>
            <a:off x="7327451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91599" y="2234610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36569" y="299410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263921" y="2234610"/>
            <a:ext cx="220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Min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63921" y="2994109"/>
            <a:ext cx="220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Max</a:t>
            </a:r>
            <a:endParaRPr lang="en-US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8124669" y="1768837"/>
            <a:ext cx="3717561" cy="2128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28995" y="2244608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76616" y="2244608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40094" y="2244608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87716" y="2244608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42768" y="2244608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87717" y="2244608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71797" y="2023676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7077842" y="2026176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283889" y="2043666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76465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224086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187564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335186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390238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35187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919267" y="392242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25312" y="394742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9331359" y="412232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046484" y="3656183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194105" y="3656183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157583" y="3656183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05205" y="3656183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60257" y="3656183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505206" y="3656183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889286" y="3435251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95331" y="3437751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9301378" y="3455241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21508" y="5171607"/>
            <a:ext cx="4341205" cy="449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1" idx="4"/>
          </p:cNvCxnSpPr>
          <p:nvPr/>
        </p:nvCxnSpPr>
        <p:spPr>
          <a:xfrm flipH="1">
            <a:off x="5321508" y="4261093"/>
            <a:ext cx="27432" cy="9105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3" idx="4"/>
          </p:cNvCxnSpPr>
          <p:nvPr/>
        </p:nvCxnSpPr>
        <p:spPr>
          <a:xfrm>
            <a:off x="7460039" y="4261093"/>
            <a:ext cx="7948" cy="9554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4"/>
          </p:cNvCxnSpPr>
          <p:nvPr/>
        </p:nvCxnSpPr>
        <p:spPr>
          <a:xfrm>
            <a:off x="9662713" y="4261093"/>
            <a:ext cx="3371" cy="9554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490741" y="5846164"/>
            <a:ext cx="4341205" cy="149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2" idx="4"/>
          </p:cNvCxnSpPr>
          <p:nvPr/>
        </p:nvCxnSpPr>
        <p:spPr>
          <a:xfrm flipH="1">
            <a:off x="6490741" y="4261093"/>
            <a:ext cx="5820" cy="1600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4" idx="4"/>
          </p:cNvCxnSpPr>
          <p:nvPr/>
        </p:nvCxnSpPr>
        <p:spPr>
          <a:xfrm>
            <a:off x="8607661" y="4261093"/>
            <a:ext cx="24746" cy="1600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6" idx="4"/>
          </p:cNvCxnSpPr>
          <p:nvPr/>
        </p:nvCxnSpPr>
        <p:spPr>
          <a:xfrm>
            <a:off x="10807662" y="4261093"/>
            <a:ext cx="24284" cy="15850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667391" y="4869152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286217" y="555869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4272302" y="5171607"/>
            <a:ext cx="104920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6"/>
          </p:cNvCxnSpPr>
          <p:nvPr/>
        </p:nvCxnSpPr>
        <p:spPr>
          <a:xfrm>
            <a:off x="5891128" y="5861154"/>
            <a:ext cx="6354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432430" y="613174"/>
            <a:ext cx="351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Pair Elements</a:t>
            </a:r>
            <a:endParaRPr lang="en-US" sz="28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430880" y="2219631"/>
            <a:ext cx="351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 Find Min/Max of Pairs</a:t>
            </a:r>
            <a:endParaRPr lang="en-US" sz="28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401113" y="3390282"/>
            <a:ext cx="351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3. Find Min of </a:t>
            </a:r>
            <a:r>
              <a:rPr lang="en-US" sz="2800" b="1" dirty="0" err="1" smtClean="0"/>
              <a:t>Mins</a:t>
            </a:r>
            <a:r>
              <a:rPr lang="en-US" sz="2800" b="1" dirty="0" smtClean="0"/>
              <a:t> and Max of </a:t>
            </a:r>
            <a:r>
              <a:rPr lang="en-US" sz="2800" b="1" dirty="0" err="1" smtClean="0"/>
              <a:t>Maxs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182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156627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48079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61515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67732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59434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116941" y="5190983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699207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04720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398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500248" y="5217759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988259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843677" y="5231827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  <a:endParaRPr 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06901" y="519098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  <a:endParaRPr lang="en-US" sz="2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908825" y="522725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280458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3682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4" name="Oval 113"/>
          <p:cNvSpPr/>
          <p:nvPr/>
        </p:nvSpPr>
        <p:spPr>
          <a:xfrm>
            <a:off x="9546061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09578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17" name="Oval 116"/>
          <p:cNvSpPr/>
          <p:nvPr/>
        </p:nvSpPr>
        <p:spPr>
          <a:xfrm>
            <a:off x="7344526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508043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22" name="Oval 121"/>
          <p:cNvSpPr/>
          <p:nvPr/>
        </p:nvSpPr>
        <p:spPr>
          <a:xfrm>
            <a:off x="4162367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25884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  <a:endParaRPr lang="en-US" sz="2800" b="1" dirty="0"/>
          </a:p>
        </p:txBody>
      </p:sp>
      <p:sp>
        <p:nvSpPr>
          <p:cNvPr id="128" name="Oval 127"/>
          <p:cNvSpPr/>
          <p:nvPr/>
        </p:nvSpPr>
        <p:spPr>
          <a:xfrm>
            <a:off x="2017450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80967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4" idx="0"/>
            <a:endCxn id="128" idx="4"/>
          </p:cNvCxnSpPr>
          <p:nvPr/>
        </p:nvCxnSpPr>
        <p:spPr>
          <a:xfrm flipV="1">
            <a:off x="1868729" y="4661097"/>
            <a:ext cx="451177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5" idx="0"/>
            <a:endCxn id="128" idx="4"/>
          </p:cNvCxnSpPr>
          <p:nvPr/>
        </p:nvCxnSpPr>
        <p:spPr>
          <a:xfrm flipH="1" flipV="1">
            <a:off x="2319906" y="4661097"/>
            <a:ext cx="330629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0" idx="0"/>
            <a:endCxn id="122" idx="4"/>
          </p:cNvCxnSpPr>
          <p:nvPr/>
        </p:nvCxnSpPr>
        <p:spPr>
          <a:xfrm flipV="1">
            <a:off x="4163971" y="4661097"/>
            <a:ext cx="30085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6" idx="0"/>
            <a:endCxn id="122" idx="4"/>
          </p:cNvCxnSpPr>
          <p:nvPr/>
        </p:nvCxnSpPr>
        <p:spPr>
          <a:xfrm flipH="1" flipV="1">
            <a:off x="4464823" y="4661097"/>
            <a:ext cx="536840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2" idx="0"/>
            <a:endCxn id="117" idx="4"/>
          </p:cNvCxnSpPr>
          <p:nvPr/>
        </p:nvCxnSpPr>
        <p:spPr>
          <a:xfrm flipV="1">
            <a:off x="7175714" y="4661097"/>
            <a:ext cx="471268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0"/>
          </p:cNvCxnSpPr>
          <p:nvPr/>
        </p:nvCxnSpPr>
        <p:spPr>
          <a:xfrm flipH="1" flipV="1">
            <a:off x="7646981" y="4675715"/>
            <a:ext cx="414909" cy="515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0"/>
            <a:endCxn id="114" idx="4"/>
          </p:cNvCxnSpPr>
          <p:nvPr/>
        </p:nvCxnSpPr>
        <p:spPr>
          <a:xfrm flipV="1">
            <a:off x="9419397" y="4661097"/>
            <a:ext cx="429120" cy="5298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7" idx="0"/>
            <a:endCxn id="114" idx="4"/>
          </p:cNvCxnSpPr>
          <p:nvPr/>
        </p:nvCxnSpPr>
        <p:spPr>
          <a:xfrm flipH="1" flipV="1">
            <a:off x="9848517" y="4661097"/>
            <a:ext cx="50114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182722" y="257673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46239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132" name="Oval 131"/>
          <p:cNvSpPr/>
          <p:nvPr/>
        </p:nvSpPr>
        <p:spPr>
          <a:xfrm>
            <a:off x="8512030" y="257673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675547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34" name="Oval 133"/>
          <p:cNvSpPr/>
          <p:nvPr/>
        </p:nvSpPr>
        <p:spPr>
          <a:xfrm>
            <a:off x="5825104" y="759660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988621" y="774278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cxnSp>
        <p:nvCxnSpPr>
          <p:cNvPr id="29" name="Straight Arrow Connector 28"/>
          <p:cNvCxnSpPr>
            <a:stCxn id="128" idx="0"/>
            <a:endCxn id="130" idx="4"/>
          </p:cNvCxnSpPr>
          <p:nvPr/>
        </p:nvCxnSpPr>
        <p:spPr>
          <a:xfrm flipV="1">
            <a:off x="2319906" y="3181647"/>
            <a:ext cx="1165272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2" idx="0"/>
            <a:endCxn id="130" idx="4"/>
          </p:cNvCxnSpPr>
          <p:nvPr/>
        </p:nvCxnSpPr>
        <p:spPr>
          <a:xfrm flipH="1" flipV="1">
            <a:off x="3485178" y="3181647"/>
            <a:ext cx="979645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7" idx="0"/>
            <a:endCxn id="132" idx="4"/>
          </p:cNvCxnSpPr>
          <p:nvPr/>
        </p:nvCxnSpPr>
        <p:spPr>
          <a:xfrm flipV="1">
            <a:off x="7646982" y="3181647"/>
            <a:ext cx="1167504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4" idx="0"/>
            <a:endCxn id="132" idx="4"/>
          </p:cNvCxnSpPr>
          <p:nvPr/>
        </p:nvCxnSpPr>
        <p:spPr>
          <a:xfrm flipH="1" flipV="1">
            <a:off x="8814486" y="3181647"/>
            <a:ext cx="1034031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0" idx="0"/>
            <a:endCxn id="134" idx="4"/>
          </p:cNvCxnSpPr>
          <p:nvPr/>
        </p:nvCxnSpPr>
        <p:spPr>
          <a:xfrm flipV="1">
            <a:off x="3485178" y="1364570"/>
            <a:ext cx="2642382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2" idx="0"/>
            <a:endCxn id="134" idx="4"/>
          </p:cNvCxnSpPr>
          <p:nvPr/>
        </p:nvCxnSpPr>
        <p:spPr>
          <a:xfrm flipH="1" flipV="1">
            <a:off x="6127560" y="1364570"/>
            <a:ext cx="2686926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156627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48079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61515" y="5190982"/>
            <a:ext cx="604911" cy="604910"/>
          </a:xfrm>
          <a:prstGeom prst="ellipse">
            <a:avLst/>
          </a:prstGeom>
          <a:solidFill>
            <a:srgbClr val="0070C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67732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59434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116941" y="5190983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699207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04720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398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500248" y="5217759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988259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843677" y="5231827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  <a:endParaRPr 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06901" y="519098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  <a:endParaRPr lang="en-US" sz="2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908825" y="522725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280458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3682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4" name="Oval 113"/>
          <p:cNvSpPr/>
          <p:nvPr/>
        </p:nvSpPr>
        <p:spPr>
          <a:xfrm>
            <a:off x="9546061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09578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17" name="Oval 116"/>
          <p:cNvSpPr/>
          <p:nvPr/>
        </p:nvSpPr>
        <p:spPr>
          <a:xfrm>
            <a:off x="7344526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508043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22" name="Oval 121"/>
          <p:cNvSpPr/>
          <p:nvPr/>
        </p:nvSpPr>
        <p:spPr>
          <a:xfrm>
            <a:off x="4162367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25884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  <a:endParaRPr lang="en-US" sz="2800" b="1" dirty="0"/>
          </a:p>
        </p:txBody>
      </p:sp>
      <p:sp>
        <p:nvSpPr>
          <p:cNvPr id="128" name="Oval 127"/>
          <p:cNvSpPr/>
          <p:nvPr/>
        </p:nvSpPr>
        <p:spPr>
          <a:xfrm>
            <a:off x="2017450" y="4056187"/>
            <a:ext cx="604911" cy="604910"/>
          </a:xfrm>
          <a:prstGeom prst="ellipse">
            <a:avLst/>
          </a:prstGeom>
          <a:solidFill>
            <a:srgbClr val="0070C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80967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4" idx="0"/>
            <a:endCxn id="128" idx="4"/>
          </p:cNvCxnSpPr>
          <p:nvPr/>
        </p:nvCxnSpPr>
        <p:spPr>
          <a:xfrm flipV="1">
            <a:off x="1868729" y="4661097"/>
            <a:ext cx="451177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5" idx="0"/>
            <a:endCxn id="128" idx="4"/>
          </p:cNvCxnSpPr>
          <p:nvPr/>
        </p:nvCxnSpPr>
        <p:spPr>
          <a:xfrm flipH="1" flipV="1">
            <a:off x="2319906" y="4661097"/>
            <a:ext cx="330629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0" idx="0"/>
            <a:endCxn id="122" idx="4"/>
          </p:cNvCxnSpPr>
          <p:nvPr/>
        </p:nvCxnSpPr>
        <p:spPr>
          <a:xfrm flipV="1">
            <a:off x="4163971" y="4661097"/>
            <a:ext cx="30085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6" idx="0"/>
            <a:endCxn id="122" idx="4"/>
          </p:cNvCxnSpPr>
          <p:nvPr/>
        </p:nvCxnSpPr>
        <p:spPr>
          <a:xfrm flipH="1" flipV="1">
            <a:off x="4464823" y="4661097"/>
            <a:ext cx="536840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2" idx="0"/>
            <a:endCxn id="117" idx="4"/>
          </p:cNvCxnSpPr>
          <p:nvPr/>
        </p:nvCxnSpPr>
        <p:spPr>
          <a:xfrm flipV="1">
            <a:off x="7175714" y="4661097"/>
            <a:ext cx="471268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0"/>
          </p:cNvCxnSpPr>
          <p:nvPr/>
        </p:nvCxnSpPr>
        <p:spPr>
          <a:xfrm flipH="1" flipV="1">
            <a:off x="7646981" y="4675715"/>
            <a:ext cx="414909" cy="515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0"/>
            <a:endCxn id="114" idx="4"/>
          </p:cNvCxnSpPr>
          <p:nvPr/>
        </p:nvCxnSpPr>
        <p:spPr>
          <a:xfrm flipV="1">
            <a:off x="9419397" y="4661097"/>
            <a:ext cx="429120" cy="5298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7" idx="0"/>
            <a:endCxn id="114" idx="4"/>
          </p:cNvCxnSpPr>
          <p:nvPr/>
        </p:nvCxnSpPr>
        <p:spPr>
          <a:xfrm flipH="1" flipV="1">
            <a:off x="9848517" y="4661097"/>
            <a:ext cx="50114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182722" y="257673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46239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132" name="Oval 131"/>
          <p:cNvSpPr/>
          <p:nvPr/>
        </p:nvSpPr>
        <p:spPr>
          <a:xfrm>
            <a:off x="8512030" y="2576737"/>
            <a:ext cx="604911" cy="604910"/>
          </a:xfrm>
          <a:prstGeom prst="ellipse">
            <a:avLst/>
          </a:prstGeom>
          <a:solidFill>
            <a:srgbClr val="0070C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675547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34" name="Oval 133"/>
          <p:cNvSpPr/>
          <p:nvPr/>
        </p:nvSpPr>
        <p:spPr>
          <a:xfrm>
            <a:off x="5825104" y="759660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988621" y="774278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cxnSp>
        <p:nvCxnSpPr>
          <p:cNvPr id="29" name="Straight Arrow Connector 28"/>
          <p:cNvCxnSpPr>
            <a:stCxn id="128" idx="0"/>
            <a:endCxn id="130" idx="4"/>
          </p:cNvCxnSpPr>
          <p:nvPr/>
        </p:nvCxnSpPr>
        <p:spPr>
          <a:xfrm flipV="1">
            <a:off x="2319906" y="3181647"/>
            <a:ext cx="1165272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2" idx="0"/>
            <a:endCxn id="130" idx="4"/>
          </p:cNvCxnSpPr>
          <p:nvPr/>
        </p:nvCxnSpPr>
        <p:spPr>
          <a:xfrm flipH="1" flipV="1">
            <a:off x="3485178" y="3181647"/>
            <a:ext cx="979645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7" idx="0"/>
            <a:endCxn id="132" idx="4"/>
          </p:cNvCxnSpPr>
          <p:nvPr/>
        </p:nvCxnSpPr>
        <p:spPr>
          <a:xfrm flipV="1">
            <a:off x="7646982" y="3181647"/>
            <a:ext cx="1167504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4" idx="0"/>
            <a:endCxn id="132" idx="4"/>
          </p:cNvCxnSpPr>
          <p:nvPr/>
        </p:nvCxnSpPr>
        <p:spPr>
          <a:xfrm flipH="1" flipV="1">
            <a:off x="8814486" y="3181647"/>
            <a:ext cx="1034031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0" idx="0"/>
            <a:endCxn id="134" idx="4"/>
          </p:cNvCxnSpPr>
          <p:nvPr/>
        </p:nvCxnSpPr>
        <p:spPr>
          <a:xfrm flipV="1">
            <a:off x="3485178" y="1364570"/>
            <a:ext cx="2642382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2" idx="0"/>
            <a:endCxn id="134" idx="4"/>
          </p:cNvCxnSpPr>
          <p:nvPr/>
        </p:nvCxnSpPr>
        <p:spPr>
          <a:xfrm flipH="1" flipV="1">
            <a:off x="6127560" y="1364570"/>
            <a:ext cx="2686926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3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47961"/>
              </p:ext>
            </p:extLst>
          </p:nvPr>
        </p:nvGraphicFramePr>
        <p:xfrm>
          <a:off x="2032000" y="719666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9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91834"/>
              </p:ext>
            </p:extLst>
          </p:nvPr>
        </p:nvGraphicFramePr>
        <p:xfrm>
          <a:off x="1974540" y="3360430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9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26439" y="1573968"/>
            <a:ext cx="479685" cy="12591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0879" y="2038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51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82518"/>
              </p:ext>
            </p:extLst>
          </p:nvPr>
        </p:nvGraphicFramePr>
        <p:xfrm>
          <a:off x="2032000" y="719666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50876"/>
              </p:ext>
            </p:extLst>
          </p:nvPr>
        </p:nvGraphicFramePr>
        <p:xfrm>
          <a:off x="1974540" y="3360430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26439" y="1573968"/>
            <a:ext cx="479685" cy="12591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0879" y="2038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279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5090"/>
              </p:ext>
            </p:extLst>
          </p:nvPr>
        </p:nvGraphicFramePr>
        <p:xfrm>
          <a:off x="2032000" y="719666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9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08291"/>
              </p:ext>
            </p:extLst>
          </p:nvPr>
        </p:nvGraphicFramePr>
        <p:xfrm>
          <a:off x="1974540" y="3360430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7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26439" y="1573968"/>
            <a:ext cx="479685" cy="12591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0879" y="2038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46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117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</dc:creator>
  <cp:lastModifiedBy>neo</cp:lastModifiedBy>
  <cp:revision>29</cp:revision>
  <dcterms:created xsi:type="dcterms:W3CDTF">2014-09-11T15:21:17Z</dcterms:created>
  <dcterms:modified xsi:type="dcterms:W3CDTF">2014-09-11T18:50:01Z</dcterms:modified>
</cp:coreProperties>
</file>