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3619-B9B0-42E4-87A2-79BA2566015F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D0C7-3AFC-4B3D-A69B-0213B3B30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1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3619-B9B0-42E4-87A2-79BA2566015F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D0C7-3AFC-4B3D-A69B-0213B3B30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5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3619-B9B0-42E4-87A2-79BA2566015F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D0C7-3AFC-4B3D-A69B-0213B3B30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1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3619-B9B0-42E4-87A2-79BA2566015F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D0C7-3AFC-4B3D-A69B-0213B3B30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2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3619-B9B0-42E4-87A2-79BA2566015F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D0C7-3AFC-4B3D-A69B-0213B3B30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0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3619-B9B0-42E4-87A2-79BA2566015F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D0C7-3AFC-4B3D-A69B-0213B3B30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5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3619-B9B0-42E4-87A2-79BA2566015F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D0C7-3AFC-4B3D-A69B-0213B3B30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7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3619-B9B0-42E4-87A2-79BA2566015F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D0C7-3AFC-4B3D-A69B-0213B3B30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7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3619-B9B0-42E4-87A2-79BA2566015F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D0C7-3AFC-4B3D-A69B-0213B3B30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3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3619-B9B0-42E4-87A2-79BA2566015F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D0C7-3AFC-4B3D-A69B-0213B3B30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0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3619-B9B0-42E4-87A2-79BA2566015F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D0C7-3AFC-4B3D-A69B-0213B3B30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B3619-B9B0-42E4-87A2-79BA2566015F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DD0C7-3AFC-4B3D-A69B-0213B3B30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6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66273" y="2574388"/>
            <a:ext cx="604911" cy="6049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13894" y="2574388"/>
            <a:ext cx="604911" cy="6049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13894" y="1557557"/>
            <a:ext cx="604911" cy="6049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713894" y="3591219"/>
            <a:ext cx="604911" cy="6049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1" idx="4"/>
            <a:endCxn id="5" idx="0"/>
          </p:cNvCxnSpPr>
          <p:nvPr/>
        </p:nvCxnSpPr>
        <p:spPr>
          <a:xfrm>
            <a:off x="3016350" y="2162467"/>
            <a:ext cx="0" cy="4119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4"/>
            <a:endCxn id="12" idx="0"/>
          </p:cNvCxnSpPr>
          <p:nvPr/>
        </p:nvCxnSpPr>
        <p:spPr>
          <a:xfrm>
            <a:off x="3016350" y="3179298"/>
            <a:ext cx="0" cy="4119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677372" y="2574388"/>
            <a:ext cx="604911" cy="6049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677372" y="1557557"/>
            <a:ext cx="604911" cy="6049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677372" y="3591219"/>
            <a:ext cx="604911" cy="6049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8" idx="4"/>
            <a:endCxn id="17" idx="0"/>
          </p:cNvCxnSpPr>
          <p:nvPr/>
        </p:nvCxnSpPr>
        <p:spPr>
          <a:xfrm>
            <a:off x="3979828" y="2162467"/>
            <a:ext cx="0" cy="4119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4"/>
            <a:endCxn id="19" idx="0"/>
          </p:cNvCxnSpPr>
          <p:nvPr/>
        </p:nvCxnSpPr>
        <p:spPr>
          <a:xfrm>
            <a:off x="3979828" y="3179298"/>
            <a:ext cx="0" cy="4119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824994" y="2574388"/>
            <a:ext cx="604911" cy="6049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24994" y="1557557"/>
            <a:ext cx="604911" cy="6049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824994" y="3591219"/>
            <a:ext cx="604911" cy="6049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3" idx="4"/>
            <a:endCxn id="22" idx="0"/>
          </p:cNvCxnSpPr>
          <p:nvPr/>
        </p:nvCxnSpPr>
        <p:spPr>
          <a:xfrm>
            <a:off x="5127450" y="2162467"/>
            <a:ext cx="0" cy="4119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4"/>
            <a:endCxn id="24" idx="0"/>
          </p:cNvCxnSpPr>
          <p:nvPr/>
        </p:nvCxnSpPr>
        <p:spPr>
          <a:xfrm>
            <a:off x="5127450" y="3179298"/>
            <a:ext cx="0" cy="4119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80046" y="2574388"/>
            <a:ext cx="604911" cy="6049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880046" y="1557557"/>
            <a:ext cx="604911" cy="6049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880046" y="3591219"/>
            <a:ext cx="604911" cy="6049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8" idx="4"/>
            <a:endCxn id="27" idx="0"/>
          </p:cNvCxnSpPr>
          <p:nvPr/>
        </p:nvCxnSpPr>
        <p:spPr>
          <a:xfrm>
            <a:off x="6182502" y="2162467"/>
            <a:ext cx="0" cy="4119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4"/>
            <a:endCxn id="29" idx="0"/>
          </p:cNvCxnSpPr>
          <p:nvPr/>
        </p:nvCxnSpPr>
        <p:spPr>
          <a:xfrm>
            <a:off x="6182502" y="3179298"/>
            <a:ext cx="0" cy="4119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024995" y="2574388"/>
            <a:ext cx="604911" cy="6049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024995" y="1557557"/>
            <a:ext cx="604911" cy="6049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024995" y="3591219"/>
            <a:ext cx="604911" cy="6049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33" idx="4"/>
            <a:endCxn id="32" idx="0"/>
          </p:cNvCxnSpPr>
          <p:nvPr/>
        </p:nvCxnSpPr>
        <p:spPr>
          <a:xfrm>
            <a:off x="7327451" y="2162467"/>
            <a:ext cx="0" cy="4119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2" idx="4"/>
            <a:endCxn id="34" idx="0"/>
          </p:cNvCxnSpPr>
          <p:nvPr/>
        </p:nvCxnSpPr>
        <p:spPr>
          <a:xfrm>
            <a:off x="7327451" y="3179298"/>
            <a:ext cx="0" cy="4119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91599" y="2234610"/>
            <a:ext cx="604911" cy="6049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8436569" y="2994109"/>
            <a:ext cx="604911" cy="6049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9263921" y="2234610"/>
            <a:ext cx="2203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Current Min</a:t>
            </a:r>
            <a:endParaRPr lang="en-US" sz="2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263921" y="2994109"/>
            <a:ext cx="2203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Current Max</a:t>
            </a:r>
            <a:endParaRPr lang="en-US" sz="2800" b="1" dirty="0"/>
          </a:p>
        </p:txBody>
      </p:sp>
      <p:sp>
        <p:nvSpPr>
          <p:cNvPr id="41" name="Rectangle 40"/>
          <p:cNvSpPr/>
          <p:nvPr/>
        </p:nvSpPr>
        <p:spPr>
          <a:xfrm>
            <a:off x="8124669" y="1768837"/>
            <a:ext cx="3717561" cy="21286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028995" y="2244608"/>
            <a:ext cx="604911" cy="6049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76616" y="2244608"/>
            <a:ext cx="604911" cy="604910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140094" y="2244608"/>
            <a:ext cx="604911" cy="6049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287716" y="2244608"/>
            <a:ext cx="604911" cy="604910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342768" y="2244608"/>
            <a:ext cx="604911" cy="6049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0487717" y="2244608"/>
            <a:ext cx="604911" cy="604910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871797" y="2023676"/>
            <a:ext cx="2038663" cy="11242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7077842" y="2026176"/>
            <a:ext cx="2038663" cy="11242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9283889" y="2043666"/>
            <a:ext cx="2038663" cy="11242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76465" y="613174"/>
            <a:ext cx="604911" cy="6049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224086" y="613174"/>
            <a:ext cx="604911" cy="6049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187564" y="613174"/>
            <a:ext cx="604911" cy="6049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8335186" y="613174"/>
            <a:ext cx="604911" cy="6049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9390238" y="613174"/>
            <a:ext cx="604911" cy="6049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0535187" y="613174"/>
            <a:ext cx="604911" cy="6049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4919267" y="392242"/>
            <a:ext cx="2038663" cy="11242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7125312" y="394742"/>
            <a:ext cx="2038663" cy="11242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9331359" y="412232"/>
            <a:ext cx="2038663" cy="11242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046484" y="3656183"/>
            <a:ext cx="604911" cy="6049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194105" y="3656183"/>
            <a:ext cx="604911" cy="604910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7157583" y="3656183"/>
            <a:ext cx="604911" cy="6049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8305205" y="3656183"/>
            <a:ext cx="604911" cy="604910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9360257" y="3656183"/>
            <a:ext cx="604911" cy="6049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0505206" y="3656183"/>
            <a:ext cx="604911" cy="604910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4889286" y="3435251"/>
            <a:ext cx="2038663" cy="11242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7095331" y="3437751"/>
            <a:ext cx="2038663" cy="11242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9301378" y="3455241"/>
            <a:ext cx="2038663" cy="11242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321508" y="5171607"/>
            <a:ext cx="4341205" cy="449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1" idx="4"/>
          </p:cNvCxnSpPr>
          <p:nvPr/>
        </p:nvCxnSpPr>
        <p:spPr>
          <a:xfrm flipH="1">
            <a:off x="5321508" y="4261093"/>
            <a:ext cx="27432" cy="91051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93" idx="4"/>
          </p:cNvCxnSpPr>
          <p:nvPr/>
        </p:nvCxnSpPr>
        <p:spPr>
          <a:xfrm>
            <a:off x="7460039" y="4261093"/>
            <a:ext cx="7948" cy="95548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5" idx="4"/>
          </p:cNvCxnSpPr>
          <p:nvPr/>
        </p:nvCxnSpPr>
        <p:spPr>
          <a:xfrm>
            <a:off x="9662713" y="4261093"/>
            <a:ext cx="3371" cy="95548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6490741" y="5846164"/>
            <a:ext cx="4341205" cy="1499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2" idx="4"/>
          </p:cNvCxnSpPr>
          <p:nvPr/>
        </p:nvCxnSpPr>
        <p:spPr>
          <a:xfrm flipH="1">
            <a:off x="6490741" y="4261093"/>
            <a:ext cx="5820" cy="160006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4" idx="4"/>
          </p:cNvCxnSpPr>
          <p:nvPr/>
        </p:nvCxnSpPr>
        <p:spPr>
          <a:xfrm>
            <a:off x="8607661" y="4261093"/>
            <a:ext cx="24746" cy="160006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96" idx="4"/>
          </p:cNvCxnSpPr>
          <p:nvPr/>
        </p:nvCxnSpPr>
        <p:spPr>
          <a:xfrm>
            <a:off x="10807662" y="4261093"/>
            <a:ext cx="24284" cy="158507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3667391" y="4869152"/>
            <a:ext cx="604911" cy="6049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5286217" y="5558699"/>
            <a:ext cx="604911" cy="6049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/>
          <p:cNvCxnSpPr/>
          <p:nvPr/>
        </p:nvCxnSpPr>
        <p:spPr>
          <a:xfrm flipH="1">
            <a:off x="4272302" y="5171607"/>
            <a:ext cx="104920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9" idx="6"/>
          </p:cNvCxnSpPr>
          <p:nvPr/>
        </p:nvCxnSpPr>
        <p:spPr>
          <a:xfrm>
            <a:off x="5891128" y="5861154"/>
            <a:ext cx="63541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432430" y="613174"/>
            <a:ext cx="3514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1. Pair Elements</a:t>
            </a:r>
            <a:endParaRPr lang="en-US" sz="28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1430880" y="2219631"/>
            <a:ext cx="3514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2. Find Min/Max of Pairs</a:t>
            </a:r>
            <a:endParaRPr lang="en-US" sz="28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1401113" y="3390282"/>
            <a:ext cx="3514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3. Find Min of </a:t>
            </a:r>
            <a:r>
              <a:rPr lang="en-US" sz="2800" b="1" dirty="0" err="1" smtClean="0"/>
              <a:t>Mins</a:t>
            </a:r>
            <a:r>
              <a:rPr lang="en-US" sz="2800" b="1" dirty="0" smtClean="0"/>
              <a:t> and Max of </a:t>
            </a:r>
            <a:r>
              <a:rPr lang="en-US" sz="2800" b="1" dirty="0" err="1" smtClean="0"/>
              <a:t>Maxs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2182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>
            <a:off x="1566273" y="5190982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348079" y="5190982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861515" y="5190982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867732" y="5190982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759434" y="5190982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9116941" y="5190983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4699207" y="5190982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10047203" y="5190982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13983" y="5224363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7</a:t>
            </a:r>
            <a:endParaRPr lang="en-US" sz="28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2500248" y="5217759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3988259" y="5205601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4843677" y="5231827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8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006901" y="5190982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908825" y="5227252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9280458" y="5205601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10136823" y="5224363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14" name="Oval 113"/>
          <p:cNvSpPr/>
          <p:nvPr/>
        </p:nvSpPr>
        <p:spPr>
          <a:xfrm>
            <a:off x="9546061" y="4056187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9709578" y="4070805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117" name="Oval 116"/>
          <p:cNvSpPr/>
          <p:nvPr/>
        </p:nvSpPr>
        <p:spPr>
          <a:xfrm>
            <a:off x="7344526" y="4056187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7508043" y="4070805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122" name="Oval 121"/>
          <p:cNvSpPr/>
          <p:nvPr/>
        </p:nvSpPr>
        <p:spPr>
          <a:xfrm>
            <a:off x="4162367" y="4056187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4325884" y="4070805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8</a:t>
            </a:r>
          </a:p>
        </p:txBody>
      </p:sp>
      <p:sp>
        <p:nvSpPr>
          <p:cNvPr id="128" name="Oval 127"/>
          <p:cNvSpPr/>
          <p:nvPr/>
        </p:nvSpPr>
        <p:spPr>
          <a:xfrm>
            <a:off x="2017450" y="4056187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2180967" y="4070805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7</a:t>
            </a:r>
            <a:endParaRPr lang="en-US" sz="2800" b="1" dirty="0"/>
          </a:p>
        </p:txBody>
      </p:sp>
      <p:cxnSp>
        <p:nvCxnSpPr>
          <p:cNvPr id="7" name="Straight Arrow Connector 6"/>
          <p:cNvCxnSpPr>
            <a:stCxn id="44" idx="0"/>
            <a:endCxn id="128" idx="4"/>
          </p:cNvCxnSpPr>
          <p:nvPr/>
        </p:nvCxnSpPr>
        <p:spPr>
          <a:xfrm flipV="1">
            <a:off x="1868729" y="4661097"/>
            <a:ext cx="451177" cy="5298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5" idx="0"/>
            <a:endCxn id="128" idx="4"/>
          </p:cNvCxnSpPr>
          <p:nvPr/>
        </p:nvCxnSpPr>
        <p:spPr>
          <a:xfrm flipH="1" flipV="1">
            <a:off x="2319906" y="4661097"/>
            <a:ext cx="330629" cy="5298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0" idx="0"/>
            <a:endCxn id="122" idx="4"/>
          </p:cNvCxnSpPr>
          <p:nvPr/>
        </p:nvCxnSpPr>
        <p:spPr>
          <a:xfrm flipV="1">
            <a:off x="4163971" y="4661097"/>
            <a:ext cx="300852" cy="5298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6" idx="0"/>
            <a:endCxn id="122" idx="4"/>
          </p:cNvCxnSpPr>
          <p:nvPr/>
        </p:nvCxnSpPr>
        <p:spPr>
          <a:xfrm flipH="1" flipV="1">
            <a:off x="4464823" y="4661097"/>
            <a:ext cx="536840" cy="5298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2" idx="0"/>
            <a:endCxn id="117" idx="4"/>
          </p:cNvCxnSpPr>
          <p:nvPr/>
        </p:nvCxnSpPr>
        <p:spPr>
          <a:xfrm flipV="1">
            <a:off x="7175714" y="4661097"/>
            <a:ext cx="471268" cy="5298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0" idx="0"/>
          </p:cNvCxnSpPr>
          <p:nvPr/>
        </p:nvCxnSpPr>
        <p:spPr>
          <a:xfrm flipH="1" flipV="1">
            <a:off x="7646981" y="4675715"/>
            <a:ext cx="414909" cy="51526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5" idx="0"/>
            <a:endCxn id="114" idx="4"/>
          </p:cNvCxnSpPr>
          <p:nvPr/>
        </p:nvCxnSpPr>
        <p:spPr>
          <a:xfrm flipV="1">
            <a:off x="9419397" y="4661097"/>
            <a:ext cx="429120" cy="5298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7" idx="0"/>
            <a:endCxn id="114" idx="4"/>
          </p:cNvCxnSpPr>
          <p:nvPr/>
        </p:nvCxnSpPr>
        <p:spPr>
          <a:xfrm flipH="1" flipV="1">
            <a:off x="9848517" y="4661097"/>
            <a:ext cx="501142" cy="5298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3182722" y="2576737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3346239" y="2591355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8</a:t>
            </a:r>
            <a:endParaRPr lang="en-US" sz="2800" b="1" dirty="0"/>
          </a:p>
        </p:txBody>
      </p:sp>
      <p:sp>
        <p:nvSpPr>
          <p:cNvPr id="132" name="Oval 131"/>
          <p:cNvSpPr/>
          <p:nvPr/>
        </p:nvSpPr>
        <p:spPr>
          <a:xfrm>
            <a:off x="8512030" y="2576737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8675547" y="2591355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134" name="Oval 133"/>
          <p:cNvSpPr/>
          <p:nvPr/>
        </p:nvSpPr>
        <p:spPr>
          <a:xfrm>
            <a:off x="5825104" y="759660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5988621" y="774278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8</a:t>
            </a:r>
            <a:endParaRPr lang="en-US" sz="2800" b="1" dirty="0"/>
          </a:p>
        </p:txBody>
      </p:sp>
      <p:cxnSp>
        <p:nvCxnSpPr>
          <p:cNvPr id="29" name="Straight Arrow Connector 28"/>
          <p:cNvCxnSpPr>
            <a:stCxn id="128" idx="0"/>
            <a:endCxn id="130" idx="4"/>
          </p:cNvCxnSpPr>
          <p:nvPr/>
        </p:nvCxnSpPr>
        <p:spPr>
          <a:xfrm flipV="1">
            <a:off x="2319906" y="3181647"/>
            <a:ext cx="1165272" cy="8745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2" idx="0"/>
            <a:endCxn id="130" idx="4"/>
          </p:cNvCxnSpPr>
          <p:nvPr/>
        </p:nvCxnSpPr>
        <p:spPr>
          <a:xfrm flipH="1" flipV="1">
            <a:off x="3485178" y="3181647"/>
            <a:ext cx="979645" cy="8745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7" idx="0"/>
            <a:endCxn id="132" idx="4"/>
          </p:cNvCxnSpPr>
          <p:nvPr/>
        </p:nvCxnSpPr>
        <p:spPr>
          <a:xfrm flipV="1">
            <a:off x="7646982" y="3181647"/>
            <a:ext cx="1167504" cy="8745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4" idx="0"/>
            <a:endCxn id="132" idx="4"/>
          </p:cNvCxnSpPr>
          <p:nvPr/>
        </p:nvCxnSpPr>
        <p:spPr>
          <a:xfrm flipH="1" flipV="1">
            <a:off x="8814486" y="3181647"/>
            <a:ext cx="1034031" cy="8745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0" idx="0"/>
            <a:endCxn id="134" idx="4"/>
          </p:cNvCxnSpPr>
          <p:nvPr/>
        </p:nvCxnSpPr>
        <p:spPr>
          <a:xfrm flipV="1">
            <a:off x="3485178" y="1364570"/>
            <a:ext cx="2642382" cy="121216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2" idx="0"/>
            <a:endCxn id="134" idx="4"/>
          </p:cNvCxnSpPr>
          <p:nvPr/>
        </p:nvCxnSpPr>
        <p:spPr>
          <a:xfrm flipH="1" flipV="1">
            <a:off x="6127560" y="1364570"/>
            <a:ext cx="2686926" cy="121216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78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>
            <a:off x="1566273" y="5190982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348079" y="5190982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861515" y="5190982"/>
            <a:ext cx="604911" cy="604910"/>
          </a:xfrm>
          <a:prstGeom prst="ellipse">
            <a:avLst/>
          </a:prstGeom>
          <a:solidFill>
            <a:srgbClr val="0070C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867732" y="5190982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759434" y="5190982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9116941" y="5190983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4699207" y="5190982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10047203" y="5190982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13983" y="5224363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7</a:t>
            </a:r>
            <a:endParaRPr lang="en-US" sz="28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2500248" y="5217759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3988259" y="5205601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4843677" y="5231827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8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006901" y="5190982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908825" y="5227252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9280458" y="5205601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10136823" y="5224363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14" name="Oval 113"/>
          <p:cNvSpPr/>
          <p:nvPr/>
        </p:nvSpPr>
        <p:spPr>
          <a:xfrm>
            <a:off x="9546061" y="4056187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9709578" y="4070805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117" name="Oval 116"/>
          <p:cNvSpPr/>
          <p:nvPr/>
        </p:nvSpPr>
        <p:spPr>
          <a:xfrm>
            <a:off x="7344526" y="4056187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7508043" y="4070805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122" name="Oval 121"/>
          <p:cNvSpPr/>
          <p:nvPr/>
        </p:nvSpPr>
        <p:spPr>
          <a:xfrm>
            <a:off x="4162367" y="4056187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4325884" y="4070805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8</a:t>
            </a:r>
          </a:p>
        </p:txBody>
      </p:sp>
      <p:sp>
        <p:nvSpPr>
          <p:cNvPr id="128" name="Oval 127"/>
          <p:cNvSpPr/>
          <p:nvPr/>
        </p:nvSpPr>
        <p:spPr>
          <a:xfrm>
            <a:off x="2017450" y="4056187"/>
            <a:ext cx="604911" cy="604910"/>
          </a:xfrm>
          <a:prstGeom prst="ellipse">
            <a:avLst/>
          </a:prstGeom>
          <a:solidFill>
            <a:srgbClr val="0070C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2180967" y="4070805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7</a:t>
            </a:r>
            <a:endParaRPr lang="en-US" sz="2800" b="1" dirty="0"/>
          </a:p>
        </p:txBody>
      </p:sp>
      <p:cxnSp>
        <p:nvCxnSpPr>
          <p:cNvPr id="7" name="Straight Arrow Connector 6"/>
          <p:cNvCxnSpPr>
            <a:stCxn id="44" idx="0"/>
            <a:endCxn id="128" idx="4"/>
          </p:cNvCxnSpPr>
          <p:nvPr/>
        </p:nvCxnSpPr>
        <p:spPr>
          <a:xfrm flipV="1">
            <a:off x="1868729" y="4661097"/>
            <a:ext cx="451177" cy="5298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5" idx="0"/>
            <a:endCxn id="128" idx="4"/>
          </p:cNvCxnSpPr>
          <p:nvPr/>
        </p:nvCxnSpPr>
        <p:spPr>
          <a:xfrm flipH="1" flipV="1">
            <a:off x="2319906" y="4661097"/>
            <a:ext cx="330629" cy="5298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0" idx="0"/>
            <a:endCxn id="122" idx="4"/>
          </p:cNvCxnSpPr>
          <p:nvPr/>
        </p:nvCxnSpPr>
        <p:spPr>
          <a:xfrm flipV="1">
            <a:off x="4163971" y="4661097"/>
            <a:ext cx="300852" cy="5298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6" idx="0"/>
            <a:endCxn id="122" idx="4"/>
          </p:cNvCxnSpPr>
          <p:nvPr/>
        </p:nvCxnSpPr>
        <p:spPr>
          <a:xfrm flipH="1" flipV="1">
            <a:off x="4464823" y="4661097"/>
            <a:ext cx="536840" cy="5298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2" idx="0"/>
            <a:endCxn id="117" idx="4"/>
          </p:cNvCxnSpPr>
          <p:nvPr/>
        </p:nvCxnSpPr>
        <p:spPr>
          <a:xfrm flipV="1">
            <a:off x="7175714" y="4661097"/>
            <a:ext cx="471268" cy="5298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0" idx="0"/>
          </p:cNvCxnSpPr>
          <p:nvPr/>
        </p:nvCxnSpPr>
        <p:spPr>
          <a:xfrm flipH="1" flipV="1">
            <a:off x="7646981" y="4675715"/>
            <a:ext cx="414909" cy="51526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5" idx="0"/>
            <a:endCxn id="114" idx="4"/>
          </p:cNvCxnSpPr>
          <p:nvPr/>
        </p:nvCxnSpPr>
        <p:spPr>
          <a:xfrm flipV="1">
            <a:off x="9419397" y="4661097"/>
            <a:ext cx="429120" cy="5298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7" idx="0"/>
            <a:endCxn id="114" idx="4"/>
          </p:cNvCxnSpPr>
          <p:nvPr/>
        </p:nvCxnSpPr>
        <p:spPr>
          <a:xfrm flipH="1" flipV="1">
            <a:off x="9848517" y="4661097"/>
            <a:ext cx="501142" cy="5298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3182722" y="2576737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3346239" y="2591355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8</a:t>
            </a:r>
            <a:endParaRPr lang="en-US" sz="2800" b="1" dirty="0"/>
          </a:p>
        </p:txBody>
      </p:sp>
      <p:sp>
        <p:nvSpPr>
          <p:cNvPr id="132" name="Oval 131"/>
          <p:cNvSpPr/>
          <p:nvPr/>
        </p:nvSpPr>
        <p:spPr>
          <a:xfrm>
            <a:off x="8512030" y="2576737"/>
            <a:ext cx="604911" cy="604910"/>
          </a:xfrm>
          <a:prstGeom prst="ellipse">
            <a:avLst/>
          </a:prstGeom>
          <a:solidFill>
            <a:srgbClr val="0070C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8675547" y="2591355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134" name="Oval 133"/>
          <p:cNvSpPr/>
          <p:nvPr/>
        </p:nvSpPr>
        <p:spPr>
          <a:xfrm>
            <a:off x="5825104" y="759660"/>
            <a:ext cx="604911" cy="60491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5988621" y="774278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8</a:t>
            </a:r>
            <a:endParaRPr lang="en-US" sz="2800" b="1" dirty="0"/>
          </a:p>
        </p:txBody>
      </p:sp>
      <p:cxnSp>
        <p:nvCxnSpPr>
          <p:cNvPr id="29" name="Straight Arrow Connector 28"/>
          <p:cNvCxnSpPr>
            <a:stCxn id="128" idx="0"/>
            <a:endCxn id="130" idx="4"/>
          </p:cNvCxnSpPr>
          <p:nvPr/>
        </p:nvCxnSpPr>
        <p:spPr>
          <a:xfrm flipV="1">
            <a:off x="2319906" y="3181647"/>
            <a:ext cx="1165272" cy="8745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2" idx="0"/>
            <a:endCxn id="130" idx="4"/>
          </p:cNvCxnSpPr>
          <p:nvPr/>
        </p:nvCxnSpPr>
        <p:spPr>
          <a:xfrm flipH="1" flipV="1">
            <a:off x="3485178" y="3181647"/>
            <a:ext cx="979645" cy="8745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7" idx="0"/>
            <a:endCxn id="132" idx="4"/>
          </p:cNvCxnSpPr>
          <p:nvPr/>
        </p:nvCxnSpPr>
        <p:spPr>
          <a:xfrm flipV="1">
            <a:off x="7646982" y="3181647"/>
            <a:ext cx="1167504" cy="8745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4" idx="0"/>
            <a:endCxn id="132" idx="4"/>
          </p:cNvCxnSpPr>
          <p:nvPr/>
        </p:nvCxnSpPr>
        <p:spPr>
          <a:xfrm flipH="1" flipV="1">
            <a:off x="8814486" y="3181647"/>
            <a:ext cx="1034031" cy="8745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0" idx="0"/>
            <a:endCxn id="134" idx="4"/>
          </p:cNvCxnSpPr>
          <p:nvPr/>
        </p:nvCxnSpPr>
        <p:spPr>
          <a:xfrm flipV="1">
            <a:off x="3485178" y="1364570"/>
            <a:ext cx="2642382" cy="121216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2" idx="0"/>
            <a:endCxn id="134" idx="4"/>
          </p:cNvCxnSpPr>
          <p:nvPr/>
        </p:nvCxnSpPr>
        <p:spPr>
          <a:xfrm flipH="1" flipV="1">
            <a:off x="6127560" y="1364570"/>
            <a:ext cx="2686926" cy="121216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43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247961"/>
              </p:ext>
            </p:extLst>
          </p:nvPr>
        </p:nvGraphicFramePr>
        <p:xfrm>
          <a:off x="2032000" y="719666"/>
          <a:ext cx="8128000" cy="57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9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3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6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10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8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2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5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4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291834"/>
              </p:ext>
            </p:extLst>
          </p:nvPr>
        </p:nvGraphicFramePr>
        <p:xfrm>
          <a:off x="1974540" y="3360430"/>
          <a:ext cx="8128000" cy="57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3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6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2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4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9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10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8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5426439" y="1573968"/>
            <a:ext cx="479685" cy="1259174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0879" y="2038662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Partition</a:t>
            </a:r>
            <a:endParaRPr lang="en-US" sz="3200" b="1" dirty="0"/>
          </a:p>
        </p:txBody>
      </p:sp>
      <p:sp>
        <p:nvSpPr>
          <p:cNvPr id="2" name="Right Brace 1"/>
          <p:cNvSpPr/>
          <p:nvPr/>
        </p:nvSpPr>
        <p:spPr>
          <a:xfrm rot="5400000">
            <a:off x="4448562" y="1719776"/>
            <a:ext cx="682284" cy="5317588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3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282518"/>
              </p:ext>
            </p:extLst>
          </p:nvPr>
        </p:nvGraphicFramePr>
        <p:xfrm>
          <a:off x="2032000" y="719666"/>
          <a:ext cx="8128000" cy="57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6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10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8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2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5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4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550876"/>
              </p:ext>
            </p:extLst>
          </p:nvPr>
        </p:nvGraphicFramePr>
        <p:xfrm>
          <a:off x="1974540" y="3360430"/>
          <a:ext cx="8128000" cy="57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3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6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2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5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4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10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5426439" y="1573968"/>
            <a:ext cx="479685" cy="1259174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0879" y="2038662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Partition</a:t>
            </a:r>
            <a:endParaRPr lang="en-US" sz="3200" b="1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4974024" y="1194313"/>
            <a:ext cx="682284" cy="6368513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066675" y="4586990"/>
            <a:ext cx="6595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Select 7</a:t>
            </a:r>
            <a:r>
              <a:rPr lang="en-US" sz="2800" b="1" baseline="30000" dirty="0" smtClean="0"/>
              <a:t>th</a:t>
            </a:r>
            <a:r>
              <a:rPr lang="en-US" sz="2800" b="1" dirty="0" smtClean="0"/>
              <a:t> Smallest Element Recursively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9279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875090"/>
              </p:ext>
            </p:extLst>
          </p:nvPr>
        </p:nvGraphicFramePr>
        <p:xfrm>
          <a:off x="2032000" y="719666"/>
          <a:ext cx="8128000" cy="57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9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6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10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8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2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5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4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308291"/>
              </p:ext>
            </p:extLst>
          </p:nvPr>
        </p:nvGraphicFramePr>
        <p:xfrm>
          <a:off x="1974540" y="3360430"/>
          <a:ext cx="8128000" cy="57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2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1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6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7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8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5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4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5426439" y="1573968"/>
            <a:ext cx="479685" cy="1259174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0879" y="2038662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Partition</a:t>
            </a:r>
            <a:endParaRPr lang="en-US" sz="3200" b="1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6937736" y="1597764"/>
            <a:ext cx="682284" cy="5529063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12434" y="4871803"/>
            <a:ext cx="7135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Select 7-3 = 4</a:t>
            </a:r>
            <a:r>
              <a:rPr lang="en-US" sz="2800" b="1" baseline="30000" dirty="0" smtClean="0"/>
              <a:t>th</a:t>
            </a:r>
            <a:r>
              <a:rPr lang="en-US" sz="2800" b="1" dirty="0" smtClean="0"/>
              <a:t> Smallest Element Recursively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94691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846451"/>
              </p:ext>
            </p:extLst>
          </p:nvPr>
        </p:nvGraphicFramePr>
        <p:xfrm>
          <a:off x="2834807" y="569764"/>
          <a:ext cx="6502400" cy="57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M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M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M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M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3980"/>
              </p:ext>
            </p:extLst>
          </p:nvPr>
        </p:nvGraphicFramePr>
        <p:xfrm>
          <a:off x="2903930" y="2476012"/>
          <a:ext cx="6502400" cy="57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M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M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M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723263"/>
              </p:ext>
            </p:extLst>
          </p:nvPr>
        </p:nvGraphicFramePr>
        <p:xfrm>
          <a:off x="2921420" y="3243007"/>
          <a:ext cx="6502400" cy="57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M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M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M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647530"/>
              </p:ext>
            </p:extLst>
          </p:nvPr>
        </p:nvGraphicFramePr>
        <p:xfrm>
          <a:off x="2923920" y="3995008"/>
          <a:ext cx="6502400" cy="57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M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M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M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M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727508"/>
              </p:ext>
            </p:extLst>
          </p:nvPr>
        </p:nvGraphicFramePr>
        <p:xfrm>
          <a:off x="2866460" y="4776992"/>
          <a:ext cx="6502400" cy="57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O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M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M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M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M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086007" y="2278505"/>
            <a:ext cx="1019331" cy="335779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5561351" y="1169233"/>
            <a:ext cx="404734" cy="110927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63718" y="1462259"/>
            <a:ext cx="4392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Partition around Median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758597" y="3049463"/>
            <a:ext cx="20386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Various Possibilities after Partition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86504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176</Words>
  <Application>Microsoft Office PowerPoint</Application>
  <PresentationFormat>Widescreen</PresentationFormat>
  <Paragraphs>142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neo</dc:creator>
  <cp:lastModifiedBy>neo</cp:lastModifiedBy>
  <cp:revision>43</cp:revision>
  <dcterms:created xsi:type="dcterms:W3CDTF">2014-09-11T15:21:17Z</dcterms:created>
  <dcterms:modified xsi:type="dcterms:W3CDTF">2014-09-12T15:04:59Z</dcterms:modified>
</cp:coreProperties>
</file>