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7D18-52EE-483C-886D-65B3B65205E8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4AF8-3EA4-4E08-B91E-5554801A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56140"/>
              </p:ext>
            </p:extLst>
          </p:nvPr>
        </p:nvGraphicFramePr>
        <p:xfrm>
          <a:off x="2032000" y="719666"/>
          <a:ext cx="8128000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98644"/>
              </p:ext>
            </p:extLst>
          </p:nvPr>
        </p:nvGraphicFramePr>
        <p:xfrm>
          <a:off x="1973384" y="2672730"/>
          <a:ext cx="8128000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3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1" y="776911"/>
            <a:ext cx="8065802" cy="502428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668795" y="299182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3198" y="3984949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63141" y="199868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4990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Predecessor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1" y="776911"/>
            <a:ext cx="8065802" cy="502428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585569" y="199868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95946" y="299182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06868" y="105430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4990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Predecessor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34301" y="470691"/>
            <a:ext cx="675249" cy="70338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9764" y="560773"/>
            <a:ext cx="5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n1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97352" y="1507506"/>
            <a:ext cx="675249" cy="70338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2815" y="1597588"/>
            <a:ext cx="5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n2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378747" y="1510006"/>
            <a:ext cx="675249" cy="703385"/>
          </a:xfrm>
          <a:prstGeom prst="ellipse">
            <a:avLst/>
          </a:prstGeom>
          <a:noFill/>
          <a:ln w="101600" cmpd="dbl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4210" y="1600088"/>
            <a:ext cx="5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2246337" y="2726706"/>
            <a:ext cx="675249" cy="703385"/>
          </a:xfrm>
          <a:prstGeom prst="ellipse">
            <a:avLst/>
          </a:prstGeom>
          <a:noFill/>
          <a:ln w="38100"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01800" y="2816788"/>
            <a:ext cx="5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n5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3358106" y="2699225"/>
            <a:ext cx="675249" cy="70338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13569" y="2789307"/>
            <a:ext cx="5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n6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3345610" y="3766025"/>
            <a:ext cx="675249" cy="70338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1073" y="3856107"/>
            <a:ext cx="5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n7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310104" y="2634266"/>
            <a:ext cx="675249" cy="703385"/>
          </a:xfrm>
          <a:prstGeom prst="ellipse">
            <a:avLst/>
          </a:prstGeom>
          <a:noFill/>
          <a:ln w="101600" cmpd="dbl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567" y="2724348"/>
            <a:ext cx="56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n4</a:t>
            </a:r>
            <a:endParaRPr lang="en-US" sz="2800" dirty="0"/>
          </a:p>
        </p:txBody>
      </p:sp>
      <p:cxnSp>
        <p:nvCxnSpPr>
          <p:cNvPr id="20" name="Straight Connector 19"/>
          <p:cNvCxnSpPr>
            <a:stCxn id="5" idx="4"/>
            <a:endCxn id="7" idx="7"/>
          </p:cNvCxnSpPr>
          <p:nvPr/>
        </p:nvCxnSpPr>
        <p:spPr>
          <a:xfrm flipH="1">
            <a:off x="1273713" y="1174076"/>
            <a:ext cx="598213" cy="4364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</p:cNvCxnSpPr>
          <p:nvPr/>
        </p:nvCxnSpPr>
        <p:spPr>
          <a:xfrm>
            <a:off x="1871926" y="1174076"/>
            <a:ext cx="562284" cy="42351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1" idx="0"/>
          </p:cNvCxnSpPr>
          <p:nvPr/>
        </p:nvCxnSpPr>
        <p:spPr>
          <a:xfrm flipH="1">
            <a:off x="2583962" y="2213391"/>
            <a:ext cx="132410" cy="5133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</p:cNvCxnSpPr>
          <p:nvPr/>
        </p:nvCxnSpPr>
        <p:spPr>
          <a:xfrm>
            <a:off x="2716372" y="2213391"/>
            <a:ext cx="844445" cy="5759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17" idx="0"/>
          </p:cNvCxnSpPr>
          <p:nvPr/>
        </p:nvCxnSpPr>
        <p:spPr>
          <a:xfrm flipH="1">
            <a:off x="647729" y="2210891"/>
            <a:ext cx="387248" cy="4233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4"/>
            <a:endCxn id="15" idx="0"/>
          </p:cNvCxnSpPr>
          <p:nvPr/>
        </p:nvCxnSpPr>
        <p:spPr>
          <a:xfrm flipH="1">
            <a:off x="3683235" y="3402610"/>
            <a:ext cx="12496" cy="3634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71926" y="1394085"/>
            <a:ext cx="2834985" cy="35676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84362" y="470691"/>
            <a:ext cx="175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Level = 0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84363" y="1282653"/>
            <a:ext cx="175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Level = 1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61813" y="2664244"/>
            <a:ext cx="175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Level = 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879303" y="3985875"/>
            <a:ext cx="175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Level = 3</a:t>
            </a:r>
            <a:endParaRPr lang="en-US" sz="28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10104" y="1282653"/>
            <a:ext cx="622810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7634" y="2259510"/>
            <a:ext cx="622810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5124" y="3581141"/>
            <a:ext cx="622810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16258" y="787790"/>
            <a:ext cx="464234" cy="49237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3630" y="772365"/>
            <a:ext cx="28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1179340" y="2056601"/>
            <a:ext cx="464234" cy="49237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6712" y="2041176"/>
            <a:ext cx="28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783098" y="2984336"/>
            <a:ext cx="464234" cy="49237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0470" y="2968911"/>
            <a:ext cx="28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0" name="Oval 9"/>
          <p:cNvSpPr/>
          <p:nvPr/>
        </p:nvSpPr>
        <p:spPr>
          <a:xfrm>
            <a:off x="2135944" y="2042539"/>
            <a:ext cx="464234" cy="49237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13316" y="2027114"/>
            <a:ext cx="28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>
          <a:xfrm>
            <a:off x="1819497" y="3222339"/>
            <a:ext cx="464234" cy="49237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96869" y="3206914"/>
            <a:ext cx="28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4" name="Oval 13"/>
          <p:cNvSpPr/>
          <p:nvPr/>
        </p:nvSpPr>
        <p:spPr>
          <a:xfrm>
            <a:off x="2548673" y="3177787"/>
            <a:ext cx="464234" cy="49237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26045" y="3162362"/>
            <a:ext cx="28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</a:t>
            </a:r>
            <a:endParaRPr lang="en-US" sz="2800" b="1" dirty="0"/>
          </a:p>
        </p:txBody>
      </p:sp>
      <p:cxnSp>
        <p:nvCxnSpPr>
          <p:cNvPr id="17" name="Straight Connector 16"/>
          <p:cNvCxnSpPr>
            <a:stCxn id="5" idx="2"/>
            <a:endCxn id="6" idx="7"/>
          </p:cNvCxnSpPr>
          <p:nvPr/>
        </p:nvCxnSpPr>
        <p:spPr>
          <a:xfrm flipH="1">
            <a:off x="1575589" y="1295585"/>
            <a:ext cx="358718" cy="83312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1" idx="0"/>
          </p:cNvCxnSpPr>
          <p:nvPr/>
        </p:nvCxnSpPr>
        <p:spPr>
          <a:xfrm>
            <a:off x="1948375" y="1280160"/>
            <a:ext cx="405618" cy="7469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7"/>
          </p:cNvCxnSpPr>
          <p:nvPr/>
        </p:nvCxnSpPr>
        <p:spPr>
          <a:xfrm flipH="1">
            <a:off x="1179347" y="2564396"/>
            <a:ext cx="218042" cy="4920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  <a:endCxn id="12" idx="0"/>
          </p:cNvCxnSpPr>
          <p:nvPr/>
        </p:nvCxnSpPr>
        <p:spPr>
          <a:xfrm flipH="1">
            <a:off x="2051614" y="2550334"/>
            <a:ext cx="302379" cy="6720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  <a:endCxn id="15" idx="0"/>
          </p:cNvCxnSpPr>
          <p:nvPr/>
        </p:nvCxnSpPr>
        <p:spPr>
          <a:xfrm>
            <a:off x="2353993" y="2550334"/>
            <a:ext cx="412729" cy="6120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6473"/>
              </p:ext>
            </p:extLst>
          </p:nvPr>
        </p:nvGraphicFramePr>
        <p:xfrm>
          <a:off x="3516026" y="914594"/>
          <a:ext cx="8128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Index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Key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Left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Right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1" y="776911"/>
            <a:ext cx="8065802" cy="50242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227226" y="1514007"/>
            <a:ext cx="1499017" cy="764498"/>
          </a:xfrm>
          <a:prstGeom prst="line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147935" y="2563318"/>
            <a:ext cx="674557" cy="725734"/>
          </a:xfrm>
          <a:prstGeom prst="line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47936" y="3615128"/>
            <a:ext cx="224851" cy="567127"/>
          </a:xfrm>
          <a:prstGeom prst="line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6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98" y="1064301"/>
            <a:ext cx="7872666" cy="439211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11646" y="1379095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77854" y="2400923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1003" y="3392764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98828" y="4384609"/>
            <a:ext cx="689547" cy="764498"/>
          </a:xfrm>
          <a:prstGeom prst="ellipse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93" y="730639"/>
            <a:ext cx="6702489" cy="45758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21506" y="869435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55165" y="1748863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73244" y="2636329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18543" y="3544204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93" y="730639"/>
            <a:ext cx="6702489" cy="45758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21506" y="869435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2824" y="1766905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39722" y="2636329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1" y="776911"/>
            <a:ext cx="8065802" cy="502428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606868" y="1049317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88066" y="1981197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01214" y="297304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4813" y="22485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4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1" y="776911"/>
            <a:ext cx="8065802" cy="502428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127182" y="4017370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50539" y="2998045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63141" y="199868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4990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Successor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69386" y="1086781"/>
            <a:ext cx="689547" cy="764498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</dc:creator>
  <cp:lastModifiedBy>neo</cp:lastModifiedBy>
  <cp:revision>32</cp:revision>
  <dcterms:created xsi:type="dcterms:W3CDTF">2014-09-18T17:57:19Z</dcterms:created>
  <dcterms:modified xsi:type="dcterms:W3CDTF">2014-09-22T05:15:27Z</dcterms:modified>
</cp:coreProperties>
</file>