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Noto Sans Armenian" charset="1" panose="020B0502040504020204"/>
      <p:regular r:id="rId16"/>
    </p:embeddedFon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Arab Times" charset="1" panose="02000400000000000000"/>
      <p:regular r:id="rId20"/>
    </p:embeddedFont>
    <p:embeddedFont>
      <p:font typeface="Arimo" charset="1" panose="020B0604020202020204"/>
      <p:regular r:id="rId21"/>
    </p:embeddedFont>
    <p:embeddedFont>
      <p:font typeface="Calibri (MS) Bold" charset="1" panose="020F0702030404030204"/>
      <p:regular r:id="rId22"/>
    </p:embeddedFont>
    <p:embeddedFont>
      <p:font typeface="Arial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797" y="927097"/>
            <a:ext cx="1866900" cy="1457325"/>
          </a:xfrm>
          <a:custGeom>
            <a:avLst/>
            <a:gdLst/>
            <a:ahLst/>
            <a:cxnLst/>
            <a:rect r="r" b="b" t="t" l="l"/>
            <a:pathLst>
              <a:path h="1457325" w="1866900">
                <a:moveTo>
                  <a:pt x="0" y="0"/>
                </a:moveTo>
                <a:lnTo>
                  <a:pt x="1866900" y="0"/>
                </a:lnTo>
                <a:lnTo>
                  <a:pt x="1866900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850" y="1190625"/>
            <a:ext cx="1666875" cy="1438275"/>
          </a:xfrm>
          <a:custGeom>
            <a:avLst/>
            <a:gdLst/>
            <a:ahLst/>
            <a:cxnLst/>
            <a:rect r="r" b="b" t="t" l="l"/>
            <a:pathLst>
              <a:path h="1438275" w="1666875">
                <a:moveTo>
                  <a:pt x="0" y="0"/>
                </a:moveTo>
                <a:lnTo>
                  <a:pt x="1666875" y="0"/>
                </a:lnTo>
                <a:lnTo>
                  <a:pt x="1666875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475" y="5229225"/>
            <a:ext cx="723900" cy="619125"/>
          </a:xfrm>
          <a:custGeom>
            <a:avLst/>
            <a:gdLst/>
            <a:ahLst/>
            <a:cxnLst/>
            <a:rect r="r" b="b" t="t" l="l"/>
            <a:pathLst>
              <a:path h="619125" w="723900">
                <a:moveTo>
                  <a:pt x="0" y="0"/>
                </a:moveTo>
                <a:lnTo>
                  <a:pt x="723900" y="0"/>
                </a:lnTo>
                <a:lnTo>
                  <a:pt x="72390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" r="-1388" b="-8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41288" y="-279740"/>
            <a:ext cx="3251740" cy="79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229">
                <a:solidFill>
                  <a:srgbClr val="0F0F0F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8077" y="2750258"/>
            <a:ext cx="7534218" cy="132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SARAVANAN K</a:t>
            </a:r>
          </a:p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Registre No: 24524U18082</a:t>
            </a:r>
          </a:p>
          <a:p>
            <a:pPr algn="l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ID NM: AABE57BEEDACCF28151455AB5A7D22AD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8692" y="4029208"/>
            <a:ext cx="81334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8077" y="4036266"/>
            <a:ext cx="311306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"BSC"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077" y="4465530"/>
            <a:ext cx="7144141" cy="90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NAME : Karan Arts and Science college, Thiruvannamai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354" y="5324113"/>
            <a:ext cx="5337019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75" y="6467475"/>
            <a:ext cx="76200" cy="180975"/>
          </a:xfrm>
          <a:custGeom>
            <a:avLst/>
            <a:gdLst/>
            <a:ahLst/>
            <a:cxnLst/>
            <a:rect r="r" b="b" t="t" l="l"/>
            <a:pathLst>
              <a:path h="180975" w="76200">
                <a:moveTo>
                  <a:pt x="0" y="0"/>
                </a:moveTo>
                <a:lnTo>
                  <a:pt x="76200" y="0"/>
                </a:lnTo>
                <a:lnTo>
                  <a:pt x="76200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68" y="355330"/>
            <a:ext cx="3726828" cy="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2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088" y="1099909"/>
            <a:ext cx="81334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192" y="1402185"/>
            <a:ext cx="547516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72" y="1396717"/>
            <a:ext cx="1438199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calculator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0708" y="1402185"/>
            <a:ext cx="1127874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7420" y="1402185"/>
            <a:ext cx="2113998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demonstrates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2426" y="1402185"/>
            <a:ext cx="574091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4372" y="3163814"/>
            <a:ext cx="81401" cy="47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845" y="3593773"/>
            <a:ext cx="8501882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improves accuracy and speed in solving problems. Through this project, I gained practical experience in programming, logic building, and user interface design.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92" y="4879648"/>
            <a:ext cx="2109445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Thecalculator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604" y="4879648"/>
            <a:ext cx="4234558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alsoprovidesafoundationfor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0156" y="4879648"/>
            <a:ext cx="7829388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enhancements, such as scientific functions, history tracking, and memory features.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9192" y="1894389"/>
            <a:ext cx="8253089" cy="12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implementationo f a simple andefficient tool for performing basic arithmetic operations such as addition, subtraction, multiplication, and division. It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9192" y="3096263"/>
            <a:ext cx="7616714" cy="53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offersaneasy-to-useinterface,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reducesmanualerrors,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3113" y="807787"/>
            <a:ext cx="3963372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1447" y="2215534"/>
            <a:ext cx="8530657" cy="97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INTERACTIVE 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3688" y="3095692"/>
            <a:ext cx="5456387" cy="130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979" spc="1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USINGFRONTENDWEB D EV EL OP ME 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5825" cy="6981825"/>
          </a:xfrm>
          <a:custGeom>
            <a:avLst/>
            <a:gdLst/>
            <a:ahLst/>
            <a:cxnLst/>
            <a:rect r="r" b="b" t="t" l="l"/>
            <a:pathLst>
              <a:path h="6981825" w="12315825">
                <a:moveTo>
                  <a:pt x="0" y="0"/>
                </a:moveTo>
                <a:lnTo>
                  <a:pt x="12315825" y="0"/>
                </a:lnTo>
                <a:lnTo>
                  <a:pt x="12315825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7050" y="6134100"/>
            <a:ext cx="247650" cy="247650"/>
          </a:xfrm>
          <a:custGeom>
            <a:avLst/>
            <a:gdLst/>
            <a:ahLst/>
            <a:cxnLst/>
            <a:rect r="r" b="b" t="t" l="l"/>
            <a:pathLst>
              <a:path h="247650" w="247650">
                <a:moveTo>
                  <a:pt x="0" y="0"/>
                </a:moveTo>
                <a:lnTo>
                  <a:pt x="247650" y="0"/>
                </a:lnTo>
                <a:lnTo>
                  <a:pt x="24765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625" y="3819525"/>
            <a:ext cx="1733550" cy="3009900"/>
          </a:xfrm>
          <a:custGeom>
            <a:avLst/>
            <a:gdLst/>
            <a:ahLst/>
            <a:cxnLst/>
            <a:rect r="r" b="b" t="t" l="l"/>
            <a:pathLst>
              <a:path h="3009900" w="1733550">
                <a:moveTo>
                  <a:pt x="0" y="0"/>
                </a:moveTo>
                <a:lnTo>
                  <a:pt x="1733550" y="0"/>
                </a:lnTo>
                <a:lnTo>
                  <a:pt x="173355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113" y="449590"/>
            <a:ext cx="2376830" cy="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7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3116" y="1094784"/>
            <a:ext cx="322145" cy="72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1"/>
              </a:lnSpc>
            </a:pPr>
            <a:r>
              <a:rPr lang="en-US" sz="2777" spc="11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3116" y="3585486"/>
            <a:ext cx="322050" cy="166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777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6. 7. 8.</a:t>
            </a:r>
          </a:p>
          <a:p>
            <a:pPr algn="just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116" y="2094681"/>
            <a:ext cx="321688" cy="119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4"/>
              </a:lnSpc>
            </a:pPr>
            <a:r>
              <a:rPr lang="en-US" sz="2779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2. 3. 4.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3116" y="3334693"/>
            <a:ext cx="3209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9146" y="1444161"/>
            <a:ext cx="4045201" cy="172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Problem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Statement Project Overview End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Users Tools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879" y="3604184"/>
            <a:ext cx="4541320" cy="126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Features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Functionality Results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Screenshots 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8879" y="4863494"/>
            <a:ext cx="1980495" cy="69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  <a:p>
            <a:pPr algn="ctr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Github</a:t>
            </a:r>
            <a:r>
              <a:rPr lang="en-US" sz="2779" spc="8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Link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7736" y="3161948"/>
            <a:ext cx="4505049" cy="4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Portfolio</a:t>
            </a:r>
            <a:r>
              <a:rPr lang="en-US" sz="2779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designandLayout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0150" y="3429000"/>
            <a:ext cx="2762250" cy="3257550"/>
          </a:xfrm>
          <a:custGeom>
            <a:avLst/>
            <a:gdLst/>
            <a:ahLst/>
            <a:cxnLst/>
            <a:rect r="r" b="b" t="t" l="l"/>
            <a:pathLst>
              <a:path h="3257550" w="2762250">
                <a:moveTo>
                  <a:pt x="0" y="0"/>
                </a:moveTo>
                <a:lnTo>
                  <a:pt x="2762250" y="0"/>
                </a:lnTo>
                <a:lnTo>
                  <a:pt x="2762250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411" y="552898"/>
            <a:ext cx="5650173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188" y="1671371"/>
            <a:ext cx="8321993" cy="392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Mathematical operations like addition, subtraction, multiplication, and division are vital in daily life. Manualcalculations,however, areoften slowand error- prone, especially with large or complex expressions. Toa ddress this,the proposed calculator project offers a simple, efficient, and user-friendly solution that ensures accurate results, saves time, and supports basic to moderate operations through </a:t>
            </a:r>
          </a:p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225" y="2647950"/>
            <a:ext cx="3533775" cy="3810000"/>
          </a:xfrm>
          <a:custGeom>
            <a:avLst/>
            <a:gdLst/>
            <a:ahLst/>
            <a:cxnLst/>
            <a:rect r="r" b="b" t="t" l="l"/>
            <a:pathLst>
              <a:path h="3810000" w="3533775">
                <a:moveTo>
                  <a:pt x="0" y="0"/>
                </a:moveTo>
                <a:lnTo>
                  <a:pt x="3533775" y="0"/>
                </a:lnTo>
                <a:lnTo>
                  <a:pt x="3533775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6119" y="426310"/>
            <a:ext cx="5205460" cy="77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8"/>
              </a:lnSpc>
            </a:pPr>
            <a:r>
              <a:rPr lang="en-US" b="true" sz="428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171" y="1194473"/>
            <a:ext cx="94574" cy="70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478" y="790842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1887741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507" y="4436574"/>
            <a:ext cx="1496911" cy="99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Division Modulus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992" y="1382906"/>
            <a:ext cx="8483156" cy="54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Thisproject isa</a:t>
            </a: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basiccalculatorweb app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992" y="1870396"/>
            <a:ext cx="5279069" cy="16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HTML, CSS, and JavaScript.</a:t>
            </a:r>
          </a:p>
          <a:p>
            <a:pPr algn="l">
              <a:lnSpc>
                <a:spcPts val="5461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performs operations such as:</a:t>
            </a:r>
          </a:p>
          <a:p>
            <a:pPr algn="l">
              <a:lnSpc>
                <a:spcPts val="2189"/>
              </a:lnSpc>
            </a:pPr>
            <a:r>
              <a:rPr lang="en-US" sz="3229">
                <a:solidFill>
                  <a:srgbClr val="0070C0"/>
                </a:solidFill>
                <a:latin typeface="Calibri (MS)"/>
                <a:ea typeface="Calibri (MS)"/>
                <a:cs typeface="Calibri (MS)"/>
                <a:sym typeface="Calibri (MS)"/>
              </a:rPr>
              <a:t>•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7" y="3464033"/>
            <a:ext cx="2372906" cy="9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Subtraction Multiplication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992" y="5455634"/>
            <a:ext cx="8261833" cy="61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AC(Clear), DEL (Delete), Decimal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92" y="4444832"/>
            <a:ext cx="146466" cy="96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322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992" y="3472367"/>
            <a:ext cx="146361" cy="96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22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478" y="5287642"/>
            <a:ext cx="148199" cy="5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3900" y="6172200"/>
            <a:ext cx="2180292" cy="485775"/>
            <a:chOff x="0" y="0"/>
            <a:chExt cx="218028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336" cy="485775"/>
            </a:xfrm>
            <a:custGeom>
              <a:avLst/>
              <a:gdLst/>
              <a:ahLst/>
              <a:cxnLst/>
              <a:rect r="r" b="b" t="t" l="l"/>
              <a:pathLst>
                <a:path h="485775" w="2180336">
                  <a:moveTo>
                    <a:pt x="0" y="0"/>
                  </a:moveTo>
                  <a:lnTo>
                    <a:pt x="0" y="485775"/>
                  </a:lnTo>
                  <a:lnTo>
                    <a:pt x="2180336" y="485775"/>
                  </a:lnTo>
                  <a:lnTo>
                    <a:pt x="218033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784" y="867489"/>
            <a:ext cx="5164931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b="true" sz="32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2239118"/>
            <a:ext cx="146466" cy="23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707" y="2221268"/>
            <a:ext cx="6140501" cy="138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quick math calculations.</a:t>
            </a:r>
          </a:p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simple tool in classrooms.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6707" y="3674716"/>
            <a:ext cx="8899188" cy="91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Users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933575"/>
            <a:ext cx="2667000" cy="3371850"/>
          </a:xfrm>
          <a:custGeom>
            <a:avLst/>
            <a:gdLst/>
            <a:ahLst/>
            <a:cxnLst/>
            <a:rect r="r" b="b" t="t" l="l"/>
            <a:pathLst>
              <a:path h="3371850" w="2667000">
                <a:moveTo>
                  <a:pt x="0" y="0"/>
                </a:moveTo>
                <a:lnTo>
                  <a:pt x="2667000" y="0"/>
                </a:lnTo>
                <a:lnTo>
                  <a:pt x="2667000" y="3371850"/>
                </a:lnTo>
                <a:lnTo>
                  <a:pt x="0" y="337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552575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047" y="5299072"/>
            <a:ext cx="581025" cy="838200"/>
          </a:xfrm>
          <a:custGeom>
            <a:avLst/>
            <a:gdLst/>
            <a:ahLst/>
            <a:cxnLst/>
            <a:rect r="r" b="b" t="t" l="l"/>
            <a:pathLst>
              <a:path h="838200" w="581025">
                <a:moveTo>
                  <a:pt x="0" y="0"/>
                </a:moveTo>
                <a:lnTo>
                  <a:pt x="581025" y="0"/>
                </a:lnTo>
                <a:lnTo>
                  <a:pt x="581025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1186" y="831475"/>
            <a:ext cx="5393750" cy="62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b="true" sz="3604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595" y="1916401"/>
            <a:ext cx="5465026" cy="5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•HTML5 → Structure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595" y="2583170"/>
            <a:ext cx="146466" cy="285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0726" y="2574912"/>
            <a:ext cx="6595424" cy="288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→ Styling and UI design JavaScript (ES6) → Logic &amp; interactivity Text Editor → (VS Code) 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971" y="311477"/>
            <a:ext cx="9217743" cy="83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92" y="3197790"/>
            <a:ext cx="146466" cy="280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257" y="3180007"/>
            <a:ext cx="4433878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Reset calculation using AC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257" y="4151557"/>
            <a:ext cx="4543111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decimal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257" y="5123107"/>
            <a:ext cx="4171455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output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1487157"/>
            <a:ext cx="6337906" cy="11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•Perform basic arithmetic operations •Delete last digit using 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076950"/>
            <a:ext cx="685800" cy="781050"/>
          </a:xfrm>
          <a:custGeom>
            <a:avLst/>
            <a:gdLst/>
            <a:ahLst/>
            <a:cxnLst/>
            <a:rect r="r" b="b" t="t" l="l"/>
            <a:pathLst>
              <a:path h="781050" w="685800">
                <a:moveTo>
                  <a:pt x="0" y="0"/>
                </a:moveTo>
                <a:lnTo>
                  <a:pt x="685800" y="0"/>
                </a:lnTo>
                <a:lnTo>
                  <a:pt x="685800" y="781050"/>
                </a:lnTo>
                <a:lnTo>
                  <a:pt x="0" y="7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4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100" y="1485900"/>
            <a:ext cx="3181350" cy="4238625"/>
          </a:xfrm>
          <a:custGeom>
            <a:avLst/>
            <a:gdLst/>
            <a:ahLst/>
            <a:cxnLst/>
            <a:rect r="r" b="b" t="t" l="l"/>
            <a:pathLst>
              <a:path h="4238625" w="3181350">
                <a:moveTo>
                  <a:pt x="0" y="0"/>
                </a:moveTo>
                <a:lnTo>
                  <a:pt x="3181350" y="0"/>
                </a:lnTo>
                <a:lnTo>
                  <a:pt x="3181350" y="4238625"/>
                </a:lnTo>
                <a:lnTo>
                  <a:pt x="0" y="4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025" y="1447800"/>
            <a:ext cx="3133725" cy="4276725"/>
          </a:xfrm>
          <a:custGeom>
            <a:avLst/>
            <a:gdLst/>
            <a:ahLst/>
            <a:cxnLst/>
            <a:rect r="r" b="b" t="t" l="l"/>
            <a:pathLst>
              <a:path h="4276725" w="3133725">
                <a:moveTo>
                  <a:pt x="0" y="0"/>
                </a:moveTo>
                <a:lnTo>
                  <a:pt x="3133725" y="0"/>
                </a:lnTo>
                <a:lnTo>
                  <a:pt x="3133725" y="4276725"/>
                </a:lnTo>
                <a:lnTo>
                  <a:pt x="0" y="427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3325" y="1447800"/>
            <a:ext cx="3028950" cy="4305300"/>
          </a:xfrm>
          <a:custGeom>
            <a:avLst/>
            <a:gdLst/>
            <a:ahLst/>
            <a:cxnLst/>
            <a:rect r="r" b="b" t="t" l="l"/>
            <a:pathLst>
              <a:path h="4305300" w="3028950">
                <a:moveTo>
                  <a:pt x="0" y="0"/>
                </a:moveTo>
                <a:lnTo>
                  <a:pt x="3028950" y="0"/>
                </a:lnTo>
                <a:lnTo>
                  <a:pt x="3028950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8/28/2025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113" y="632908"/>
            <a:ext cx="7288520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DAGzVmkA48o</dc:identifier>
  <dcterms:modified xsi:type="dcterms:W3CDTF">2011-08-01T06:04:30Z</dcterms:modified>
  <cp:revision>1</cp:revision>
  <dc:title>PPT FWD TNSDC 2025 SARAVANAN.pdf_20250912_175706_0000-1.pdf_20250914_195827_0000.pdf</dc:title>
</cp:coreProperties>
</file>