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7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22F6-6F36-4DC8-9E59-9EAB84F705BA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5732-D716-4CBC-8040-545908456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22F6-6F36-4DC8-9E59-9EAB84F705BA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5732-D716-4CBC-8040-545908456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22F6-6F36-4DC8-9E59-9EAB84F705BA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5732-D716-4CBC-8040-545908456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22F6-6F36-4DC8-9E59-9EAB84F705BA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5732-D716-4CBC-8040-545908456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22F6-6F36-4DC8-9E59-9EAB84F705BA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5732-D716-4CBC-8040-545908456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22F6-6F36-4DC8-9E59-9EAB84F705BA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5732-D716-4CBC-8040-545908456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22F6-6F36-4DC8-9E59-9EAB84F705BA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5732-D716-4CBC-8040-545908456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22F6-6F36-4DC8-9E59-9EAB84F705BA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5732-D716-4CBC-8040-545908456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22F6-6F36-4DC8-9E59-9EAB84F705BA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5732-D716-4CBC-8040-545908456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22F6-6F36-4DC8-9E59-9EAB84F705BA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5732-D716-4CBC-8040-545908456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22F6-6F36-4DC8-9E59-9EAB84F705BA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5732-D716-4CBC-8040-545908456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222F6-6F36-4DC8-9E59-9EAB84F705BA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B5732-D716-4CBC-8040-545908456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" y="-1"/>
          <a:ext cx="9187331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028"/>
                <a:gridCol w="1192697"/>
                <a:gridCol w="1431234"/>
                <a:gridCol w="1431234"/>
                <a:gridCol w="1351723"/>
                <a:gridCol w="1238130"/>
                <a:gridCol w="1306285"/>
              </a:tblGrid>
              <a:tr h="944170">
                <a:tc>
                  <a:txBody>
                    <a:bodyPr/>
                    <a:lstStyle/>
                    <a:p>
                      <a:r>
                        <a:rPr lang="en-IN" sz="1600" dirty="0" err="1" smtClean="0">
                          <a:solidFill>
                            <a:schemeClr val="bg1"/>
                          </a:solidFill>
                        </a:rPr>
                        <a:t>Paramater</a:t>
                      </a:r>
                      <a:endParaRPr lang="en-IN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BASE</a:t>
                      </a:r>
                      <a:r>
                        <a:rPr lang="en-IN" sz="1600" baseline="0" dirty="0" smtClean="0"/>
                        <a:t> PAPER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PAPER 1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PAPER</a:t>
                      </a:r>
                      <a:r>
                        <a:rPr lang="en-IN" sz="1600" baseline="0" dirty="0" smtClean="0"/>
                        <a:t> 2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PAPER 3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PAPER 4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PAPER 5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31402"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 smtClean="0"/>
                        <a:t>OBJECTIVE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Analysing</a:t>
                      </a:r>
                      <a:r>
                        <a:rPr lang="en-IN" sz="1600" baseline="0" dirty="0" smtClean="0"/>
                        <a:t> </a:t>
                      </a:r>
                      <a:r>
                        <a:rPr lang="en-IN" sz="1600" dirty="0" smtClean="0"/>
                        <a:t>product</a:t>
                      </a:r>
                      <a:r>
                        <a:rPr lang="en-IN" sz="1600" baseline="0" dirty="0" smtClean="0"/>
                        <a:t> based reviews in social Media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Uses natural audio stream as a Input data for Analysing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To find contextual polarity and</a:t>
                      </a:r>
                      <a:r>
                        <a:rPr lang="en-IN" sz="1600" baseline="0" dirty="0" smtClean="0"/>
                        <a:t> emotions</a:t>
                      </a:r>
                      <a:endParaRPr lang="en-IN" sz="1600" dirty="0" smtClean="0"/>
                    </a:p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Find emotions based on subjectivity 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aseline="0" dirty="0" smtClean="0">
                          <a:solidFill>
                            <a:schemeClr val="tx1"/>
                          </a:solidFill>
                        </a:rPr>
                        <a:t>Processes the call </a:t>
                      </a:r>
                      <a:r>
                        <a:rPr lang="en-IN" sz="1600" baseline="0" dirty="0" err="1" smtClean="0">
                          <a:solidFill>
                            <a:schemeClr val="tx1"/>
                          </a:solidFill>
                        </a:rPr>
                        <a:t>center</a:t>
                      </a:r>
                      <a:r>
                        <a:rPr lang="en-IN" sz="1600" baseline="0" dirty="0" smtClean="0">
                          <a:solidFill>
                            <a:schemeClr val="tx1"/>
                          </a:solidFill>
                        </a:rPr>
                        <a:t> data for company to analyse feedback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For speaker specific speech data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31402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TECHNOLOGY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Naive  </a:t>
                      </a:r>
                      <a:r>
                        <a:rPr lang="en-IN" sz="1600" dirty="0" err="1" smtClean="0"/>
                        <a:t>bayes</a:t>
                      </a:r>
                      <a:r>
                        <a:rPr lang="en-IN" sz="1600" dirty="0" smtClean="0"/>
                        <a:t> &amp; support vector machine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Baseline and without noun systems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Neutral polar classification and vector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Minimum cut based approach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Keyword extractor &amp;</a:t>
                      </a:r>
                    </a:p>
                    <a:p>
                      <a:r>
                        <a:rPr lang="en-IN" sz="1600" dirty="0" smtClean="0"/>
                        <a:t>SVM key graph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MFTC &amp;</a:t>
                      </a:r>
                      <a:r>
                        <a:rPr lang="en-IN" sz="1600" baseline="0" dirty="0" smtClean="0"/>
                        <a:t> dynamic time wrapping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325513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PRO’S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Find opinions</a:t>
                      </a:r>
                      <a:r>
                        <a:rPr lang="en-IN" sz="1600" baseline="0" dirty="0" smtClean="0"/>
                        <a:t> of users</a:t>
                      </a:r>
                    </a:p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For natural You tube speech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Gives result as polar or neutral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Subject oriented </a:t>
                      </a:r>
                      <a:r>
                        <a:rPr lang="en-IN" sz="1600" baseline="0" dirty="0" smtClean="0"/>
                        <a:t> output and percentage of emotions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Clustering is</a:t>
                      </a:r>
                      <a:r>
                        <a:rPr lang="en-IN" sz="1600" baseline="0" dirty="0" smtClean="0"/>
                        <a:t> easy</a:t>
                      </a:r>
                    </a:p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Quick process in mapping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325513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CON’S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Has problem of</a:t>
                      </a:r>
                      <a:r>
                        <a:rPr lang="en-IN" sz="1600" baseline="0" dirty="0" smtClean="0"/>
                        <a:t> different slangs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Words</a:t>
                      </a:r>
                      <a:r>
                        <a:rPr lang="en-IN" baseline="0" dirty="0" smtClean="0"/>
                        <a:t> and phrase analyse is difficult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Suppress subjectivity identification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Suppress polarity</a:t>
                      </a:r>
                      <a:r>
                        <a:rPr lang="en-IN" sz="1600" baseline="0" dirty="0" smtClean="0"/>
                        <a:t> identification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Loss during translation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Flaws in speech affect mapping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991600" cy="8984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2.1]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Lakshmish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Kaushik,Abhijeet,Sangwan,John,H.L.Hansen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“sentiment extraction from natural audio streams”,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International Conference on Science and Technology 2014.</a:t>
            </a:r>
          </a:p>
          <a:p>
            <a:pPr algn="just">
              <a:buNone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PRINCIPLE:</a:t>
            </a:r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Input will be Audio data set. </a:t>
            </a:r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Algorithm used is Maximum Entropy and Naïve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Baiyes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Audio converted into Text and processed.</a:t>
            </a:r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results will give the percentage of positivity , Negativity and Neutral in Audio.</a:t>
            </a:r>
          </a:p>
          <a:p>
            <a:pPr algn="just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MERITS:</a:t>
            </a:r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technology maximum entropy gives the accurate sentiments.</a:t>
            </a:r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Many Data set can be analysed</a:t>
            </a:r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Semantic Sentiment estimation model .</a:t>
            </a:r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Maximum Entropy Modelling used.</a:t>
            </a:r>
          </a:p>
          <a:p>
            <a:pPr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DEMERITS</a:t>
            </a:r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Natural spontaneous speech data despite poor WER (word error rates).</a:t>
            </a:r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Supports only language English.</a:t>
            </a:r>
          </a:p>
          <a:p>
            <a:pPr algn="just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i="1" dirty="0" smtClean="0"/>
          </a:p>
          <a:p>
            <a:pPr>
              <a:buNone/>
            </a:pPr>
            <a:r>
              <a:rPr lang="en-IN" b="1" dirty="0" smtClean="0"/>
              <a:t>	</a:t>
            </a:r>
          </a:p>
          <a:p>
            <a:pPr>
              <a:buNone/>
            </a:pPr>
            <a:r>
              <a:rPr lang="en-IN" b="1" dirty="0" smtClean="0"/>
              <a:t>           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71800" y="304800"/>
            <a:ext cx="2743200" cy="685800"/>
          </a:xfrm>
          <a:prstGeom prst="roundRect">
            <a:avLst>
              <a:gd name="adj" fmla="val 12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 DATA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4191000" y="990600"/>
            <a:ext cx="941832" cy="609600"/>
          </a:xfrm>
          <a:prstGeom prst="downArrow">
            <a:avLst>
              <a:gd name="adj1" fmla="val 50000"/>
              <a:gd name="adj2" fmla="val 64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200400" y="1371600"/>
            <a:ext cx="2819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NOISE REMOVAL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4114800" y="2057400"/>
            <a:ext cx="865632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 flipH="1">
            <a:off x="761999" y="2438401"/>
            <a:ext cx="1828798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analysis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248400" y="2438400"/>
            <a:ext cx="2286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Tone Analysis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1371600" y="3124200"/>
            <a:ext cx="381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85800" y="3733800"/>
            <a:ext cx="1981200" cy="6096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38200" y="4953000"/>
            <a:ext cx="1905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classifier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1295400" y="4343400"/>
            <a:ext cx="762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7086600" y="3048000"/>
            <a:ext cx="637032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400800" y="3733800"/>
            <a:ext cx="2057400" cy="381000"/>
          </a:xfrm>
          <a:prstGeom prst="roundRect">
            <a:avLst>
              <a:gd name="adj" fmla="val 89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477000" y="4191000"/>
            <a:ext cx="20574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1409700" y="59055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752600" y="6172200"/>
            <a:ext cx="5257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3505200" y="6477000"/>
            <a:ext cx="1981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6515100" y="58293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266</Words>
  <Application>Microsoft Office PowerPoint</Application>
  <PresentationFormat>On-screen Show (4:3)</PresentationFormat>
  <Paragraphs>65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Microsoft</dc:creator>
  <cp:lastModifiedBy>Microsoft</cp:lastModifiedBy>
  <cp:revision>9</cp:revision>
  <dcterms:created xsi:type="dcterms:W3CDTF">2019-02-02T05:45:42Z</dcterms:created>
  <dcterms:modified xsi:type="dcterms:W3CDTF">2019-02-20T08:54:17Z</dcterms:modified>
</cp:coreProperties>
</file>