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660066"/>
    <a:srgbClr val="FF0066"/>
    <a:srgbClr val="33CC33"/>
    <a:srgbClr val="00CCFF"/>
    <a:srgbClr val="0080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-624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01B44-FAF9-4058-9524-FFF7AFA729C4}" type="datetimeFigureOut">
              <a:rPr lang="en-US" smtClean="0"/>
              <a:pPr/>
              <a:t>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64BA3-D759-47EA-8E6A-C2B7A451F6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90819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01B44-FAF9-4058-9524-FFF7AFA729C4}" type="datetimeFigureOut">
              <a:rPr lang="en-US" smtClean="0"/>
              <a:pPr/>
              <a:t>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64BA3-D759-47EA-8E6A-C2B7A451F6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3924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01B44-FAF9-4058-9524-FFF7AFA729C4}" type="datetimeFigureOut">
              <a:rPr lang="en-US" smtClean="0"/>
              <a:pPr/>
              <a:t>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64BA3-D759-47EA-8E6A-C2B7A451F6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82089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01B44-FAF9-4058-9524-FFF7AFA729C4}" type="datetimeFigureOut">
              <a:rPr lang="en-US" smtClean="0"/>
              <a:pPr/>
              <a:t>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64BA3-D759-47EA-8E6A-C2B7A451F6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59972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01B44-FAF9-4058-9524-FFF7AFA729C4}" type="datetimeFigureOut">
              <a:rPr lang="en-US" smtClean="0"/>
              <a:pPr/>
              <a:t>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64BA3-D759-47EA-8E6A-C2B7A451F6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51103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01B44-FAF9-4058-9524-FFF7AFA729C4}" type="datetimeFigureOut">
              <a:rPr lang="en-US" smtClean="0"/>
              <a:pPr/>
              <a:t>2/28/2019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64BA3-D759-47EA-8E6A-C2B7A451F6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30761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01B44-FAF9-4058-9524-FFF7AFA729C4}" type="datetimeFigureOut">
              <a:rPr lang="en-US" smtClean="0"/>
              <a:pPr/>
              <a:t>2/28/2019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64BA3-D759-47EA-8E6A-C2B7A451F6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9928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01B44-FAF9-4058-9524-FFF7AFA729C4}" type="datetimeFigureOut">
              <a:rPr lang="en-US" smtClean="0"/>
              <a:pPr/>
              <a:t>2/28/2019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64BA3-D759-47EA-8E6A-C2B7A451F6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55363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 t="-68000" b="-6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01B44-FAF9-4058-9524-FFF7AFA729C4}" type="datetimeFigureOut">
              <a:rPr lang="en-US" smtClean="0"/>
              <a:pPr/>
              <a:t>2/28/2019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64BA3-D759-47EA-8E6A-C2B7A451F6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95030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01B44-FAF9-4058-9524-FFF7AFA729C4}" type="datetimeFigureOut">
              <a:rPr lang="en-US" smtClean="0"/>
              <a:pPr/>
              <a:t>2/28/2019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64BA3-D759-47EA-8E6A-C2B7A451F6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83790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01B44-FAF9-4058-9524-FFF7AFA729C4}" type="datetimeFigureOut">
              <a:rPr lang="en-US" smtClean="0"/>
              <a:pPr/>
              <a:t>2/28/2019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64BA3-D759-47EA-8E6A-C2B7A451F6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1432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01B44-FAF9-4058-9524-FFF7AFA729C4}" type="datetimeFigureOut">
              <a:rPr lang="en-US" smtClean="0"/>
              <a:pPr/>
              <a:t>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264BA3-D759-47EA-8E6A-C2B7A451F6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75922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41515" y="359228"/>
            <a:ext cx="4093028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IN" b="1" dirty="0" smtClean="0">
                <a:solidFill>
                  <a:srgbClr val="0000FF"/>
                </a:solidFill>
              </a:rPr>
              <a:t>INTRODUCTION</a:t>
            </a:r>
            <a:endParaRPr lang="en-IN" b="1" dirty="0" smtClean="0">
              <a:solidFill>
                <a:srgbClr val="0000FF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Sentimental analysis understands human emotions.</a:t>
            </a:r>
          </a:p>
          <a:p>
            <a:pPr>
              <a:buFont typeface="Wingdings" pitchFamily="2" charset="2"/>
              <a:buChar char="§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This uses the natural language processing to process voice data.</a:t>
            </a:r>
          </a:p>
          <a:p>
            <a:pPr>
              <a:buFont typeface="Wingdings" pitchFamily="2" charset="2"/>
              <a:buChar char="§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The emotions can be determined by getting the input voice from the customers and the and determine the emotions</a:t>
            </a:r>
          </a:p>
          <a:p>
            <a:pPr marL="86464" indent="-86464" algn="just">
              <a:buFont typeface="Wingdings" pitchFamily="2" charset="2"/>
              <a:buChar char="§"/>
            </a:pP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To Improve the standard in a particular Area</a:t>
            </a:r>
          </a:p>
          <a:p>
            <a:pPr marL="86464" indent="-86464" algn="just">
              <a:buFont typeface="Wingdings" pitchFamily="2" charset="2"/>
              <a:buChar char="§"/>
            </a:pP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To develop product quality and sales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86464" indent="-86464" algn="just">
              <a:buFont typeface="Wingdings" pitchFamily="2" charset="2"/>
              <a:buChar char="§"/>
            </a:pPr>
            <a:endParaRPr lang="en-IN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IN" sz="16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OBJECTIVE</a:t>
            </a:r>
            <a:endParaRPr lang="en-IN" sz="16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§"/>
            </a:pP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To understand human feelings and to determine their emotions whether it is positive ,negative or neutral using natural language processing(NLP).</a:t>
            </a:r>
          </a:p>
          <a:p>
            <a:pPr marL="86464" indent="-86464" algn="just">
              <a:buFont typeface="Wingdings" pitchFamily="2" charset="2"/>
              <a:buChar char="§"/>
            </a:pP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To determine human emotions in the audio.</a:t>
            </a:r>
          </a:p>
          <a:p>
            <a:pPr marL="86464" indent="-86464" algn="just">
              <a:buFont typeface="Wingdings" pitchFamily="2" charset="2"/>
              <a:buChar char="§"/>
            </a:pP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To analyse their feedback for improving the product standard.</a:t>
            </a:r>
          </a:p>
          <a:p>
            <a:pPr marL="86464" indent="-86464" algn="just">
              <a:buFont typeface="Wingdings" pitchFamily="2" charset="2"/>
              <a:buChar char="§"/>
            </a:pP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To Improve the standard in a particular Area</a:t>
            </a:r>
          </a:p>
          <a:p>
            <a:pPr marL="86464" indent="-86464" algn="just">
              <a:buFont typeface="Wingdings" pitchFamily="2" charset="2"/>
              <a:buChar char="§"/>
            </a:pP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To develop product quality and sales.</a:t>
            </a:r>
          </a:p>
          <a:p>
            <a:pPr marL="86464" indent="-86464" algn="just">
              <a:buFont typeface="Wingdings" pitchFamily="2" charset="2"/>
              <a:buChar char="§"/>
            </a:pPr>
            <a:r>
              <a:rPr lang="en-IN" sz="1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NAME:M.PAVITHRA</a:t>
            </a:r>
          </a:p>
          <a:p>
            <a:pPr marL="86464" indent="-86464" algn="just">
              <a:buFont typeface="Wingdings" pitchFamily="2" charset="2"/>
              <a:buChar char="§"/>
            </a:pPr>
            <a:r>
              <a:rPr lang="en-IN" sz="1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S.R.PRIYAVARDHINI</a:t>
            </a:r>
          </a:p>
          <a:p>
            <a:pPr marL="86464" indent="-86464" algn="just">
              <a:buFont typeface="Wingdings" pitchFamily="2" charset="2"/>
              <a:buChar char="§"/>
            </a:pPr>
            <a:r>
              <a:rPr lang="en-IN" sz="1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S.SHRIPRIYA</a:t>
            </a:r>
          </a:p>
          <a:p>
            <a:pPr marL="86464" indent="-86464" algn="just">
              <a:buFont typeface="Wingdings" pitchFamily="2" charset="2"/>
              <a:buChar char="§"/>
            </a:pPr>
            <a:r>
              <a:rPr lang="en-IN" sz="1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MENTOR:MS.AIDA JONES</a:t>
            </a:r>
            <a:endParaRPr lang="en-IN" sz="14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BATCH NO:B6</a:t>
            </a:r>
            <a:endParaRPr lang="en-US" sz="14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522029" y="576943"/>
            <a:ext cx="4517570" cy="6832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METHODOLOGY</a:t>
            </a:r>
          </a:p>
          <a:p>
            <a:r>
              <a:rPr lang="en-US" sz="1600" dirty="0" smtClean="0"/>
              <a:t>Speech </a:t>
            </a:r>
            <a:r>
              <a:rPr lang="en-US" sz="1600" dirty="0" smtClean="0"/>
              <a:t>recognition system transcribes the audio to text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Input will be telephone conversation audio.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For identifying feedback of product</a:t>
            </a:r>
            <a:r>
              <a:rPr lang="en-US" sz="1600" dirty="0" smtClean="0"/>
              <a:t>.</a:t>
            </a:r>
            <a:endParaRPr lang="en-IN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Pre processing methods are Tokenization </a:t>
            </a:r>
            <a:endParaRPr lang="en-IN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 stemming 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,stop words 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removal , </a:t>
            </a: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Lemmization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 and numbers removal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IN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 After that text 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Pre-processing done 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followed  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by Naive </a:t>
            </a: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Bayes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 algorithm 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is used for the classification purpose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.. </a:t>
            </a:r>
          </a:p>
          <a:p>
            <a:pPr>
              <a:buFont typeface="Arial" pitchFamily="34" charset="0"/>
              <a:buChar char="•"/>
            </a:pP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The emotions can be determined as </a:t>
            </a: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postive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 ,negative and neutral.</a:t>
            </a:r>
          </a:p>
          <a:p>
            <a:pPr>
              <a:buFont typeface="Arial" pitchFamily="34" charset="0"/>
              <a:buChar char="•"/>
            </a:pPr>
            <a:r>
              <a:rPr lang="en-IN" sz="16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RESULTS</a:t>
            </a:r>
          </a:p>
          <a:p>
            <a:pPr>
              <a:buFont typeface="Arial" pitchFamily="34" charset="0"/>
              <a:buChar char="•"/>
            </a:pP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The output of text analysis is positive negative and neutral and the output of tone analysis is happy sad angry fear etc</a:t>
            </a:r>
          </a:p>
          <a:p>
            <a:pPr>
              <a:buFont typeface="Arial" pitchFamily="34" charset="0"/>
              <a:buChar char="•"/>
            </a:pP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These two output combined to form the emotional output</a:t>
            </a:r>
          </a:p>
          <a:p>
            <a:pPr>
              <a:buFont typeface="Arial" pitchFamily="34" charset="0"/>
              <a:buChar char="•"/>
            </a:pPr>
            <a:endParaRPr lang="en-IN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FUTURE SCOPE</a:t>
            </a:r>
          </a:p>
          <a:p>
            <a:r>
              <a:rPr lang="en-US" sz="1600" dirty="0" smtClean="0"/>
              <a:t>The </a:t>
            </a:r>
            <a:r>
              <a:rPr lang="en-US" sz="1600" dirty="0" smtClean="0"/>
              <a:t>future scope will be analyzing it with big data </a:t>
            </a:r>
            <a:r>
              <a:rPr lang="en-US" sz="1600" dirty="0" smtClean="0"/>
              <a:t>set.</a:t>
            </a:r>
          </a:p>
          <a:p>
            <a:r>
              <a:rPr lang="en-US" sz="1600" dirty="0" smtClean="0"/>
              <a:t> </a:t>
            </a:r>
            <a:r>
              <a:rPr lang="en-US" sz="1600" dirty="0" smtClean="0"/>
              <a:t>Gender of the speaker can be </a:t>
            </a:r>
            <a:r>
              <a:rPr lang="en-US" sz="1600" dirty="0" smtClean="0"/>
              <a:t>identified.</a:t>
            </a:r>
          </a:p>
          <a:p>
            <a:r>
              <a:rPr lang="en-US" sz="1600" dirty="0" smtClean="0"/>
              <a:t>Many </a:t>
            </a:r>
            <a:r>
              <a:rPr lang="en-US" sz="1600" dirty="0" smtClean="0"/>
              <a:t>languages can be used</a:t>
            </a:r>
          </a:p>
          <a:p>
            <a:endParaRPr lang="en-US" sz="1600" dirty="0" smtClean="0"/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  <p:pic>
        <p:nvPicPr>
          <p:cNvPr id="16" name="Picture 15" descr="performing-twitter-sentiment-analysis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14799" y="601095"/>
            <a:ext cx="3178629" cy="2152991"/>
          </a:xfrm>
          <a:prstGeom prst="rect">
            <a:avLst/>
          </a:prstGeom>
        </p:spPr>
      </p:pic>
      <p:pic>
        <p:nvPicPr>
          <p:cNvPr id="17" name="Picture 16" descr="pyspeech-feature-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8059" y="3853543"/>
            <a:ext cx="2406507" cy="1404256"/>
          </a:xfrm>
          <a:prstGeom prst="rect">
            <a:avLst/>
          </a:prstGeom>
          <a:solidFill>
            <a:schemeClr val="bg2"/>
          </a:solidFill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75382" y="2808514"/>
            <a:ext cx="1687417" cy="948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" name="Picture 17" descr="Screen-Shot-2016-11-14-at-10.13.55-AM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54207" y="2789105"/>
            <a:ext cx="1443210" cy="1003562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881697" y="5343299"/>
            <a:ext cx="1542360" cy="1340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447756" y="5367313"/>
            <a:ext cx="2351278" cy="1316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" name="TextBox 19"/>
          <p:cNvSpPr txBox="1"/>
          <p:nvPr/>
        </p:nvSpPr>
        <p:spPr>
          <a:xfrm>
            <a:off x="1926771" y="0"/>
            <a:ext cx="807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00FF"/>
                </a:solidFill>
              </a:rPr>
              <a:t>SENTIMENTAL ANALYSIS USING AUDIO(NLP)</a:t>
            </a:r>
            <a:endParaRPr lang="en-US" sz="32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31989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250</Words>
  <Application>Microsoft Office PowerPoint</Application>
  <PresentationFormat>Custom</PresentationFormat>
  <Paragraphs>35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Sahithya Sambu</dc:creator>
  <cp:lastModifiedBy>Microsoft</cp:lastModifiedBy>
  <cp:revision>38</cp:revision>
  <dcterms:created xsi:type="dcterms:W3CDTF">2018-04-09T15:32:11Z</dcterms:created>
  <dcterms:modified xsi:type="dcterms:W3CDTF">2019-02-28T06:27:59Z</dcterms:modified>
</cp:coreProperties>
</file>