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12838"/>
            <a:ext cx="9144000" cy="2387600"/>
          </a:xfrm>
        </p:spPr>
        <p:txBody>
          <a:bodyPr>
            <a:normAutofit fontScale="90000"/>
          </a:bodyPr>
          <a:p>
            <a:r>
              <a:rPr lang="en-US">
                <a:solidFill>
                  <a:schemeClr val="tx1"/>
                </a:solidFill>
              </a:rPr>
              <a:t>SENTIMENTAL ANALYSIS USING INTERACTIVE VOICE RESPONSE(NLP)</a:t>
            </a:r>
            <a:endParaRPr lang="en-US">
              <a:solidFill>
                <a:schemeClr val="tx1"/>
              </a:solidFill>
            </a:endParaRPr>
          </a:p>
        </p:txBody>
      </p:sp>
      <p:sp>
        <p:nvSpPr>
          <p:cNvPr id="3" name="Subtitle 2"/>
          <p:cNvSpPr>
            <a:spLocks noGrp="1"/>
          </p:cNvSpPr>
          <p:nvPr>
            <p:ph type="subTitle" idx="1"/>
          </p:nvPr>
        </p:nvSpPr>
        <p:spPr/>
        <p:txBody>
          <a:bodyPr>
            <a:normAutofit fontScale="25000"/>
          </a:bodyPr>
          <a:p>
            <a:r>
              <a:rPr lang="en-US" sz="4800"/>
              <a:t>                                '</a:t>
            </a:r>
            <a:endParaRPr lang="en-US" sz="4800"/>
          </a:p>
          <a:p>
            <a:endParaRPr lang="en-US" sz="4800"/>
          </a:p>
          <a:p>
            <a:endParaRPr lang="en-US" sz="4800"/>
          </a:p>
          <a:p>
            <a:r>
              <a:rPr lang="en-US" sz="4800"/>
              <a:t>                                                                       </a:t>
            </a:r>
            <a:endParaRPr lang="en-US" sz="8800"/>
          </a:p>
          <a:p>
            <a:r>
              <a:rPr lang="en-US" sz="4800"/>
              <a:t>                                                                                                                                               </a:t>
            </a:r>
            <a:r>
              <a:rPr lang="en-US" sz="4800">
                <a:solidFill>
                  <a:schemeClr val="tx2">
                    <a:lumMod val="95000"/>
                    <a:lumOff val="5000"/>
                  </a:schemeClr>
                </a:solidFill>
              </a:rPr>
              <a:t>  </a:t>
            </a:r>
            <a:r>
              <a:rPr lang="en-US" sz="8800">
                <a:solidFill>
                  <a:schemeClr val="tx2">
                    <a:lumMod val="95000"/>
                    <a:lumOff val="5000"/>
                  </a:schemeClr>
                </a:solidFill>
              </a:rPr>
              <a:t>TEAM MEMBERS</a:t>
            </a:r>
            <a:endParaRPr lang="en-US" sz="8800">
              <a:solidFill>
                <a:schemeClr val="tx2">
                  <a:lumMod val="95000"/>
                  <a:lumOff val="5000"/>
                </a:schemeClr>
              </a:solidFill>
            </a:endParaRPr>
          </a:p>
          <a:p>
            <a:r>
              <a:rPr lang="en-US" sz="8800">
                <a:solidFill>
                  <a:schemeClr val="tx2">
                    <a:lumMod val="95000"/>
                    <a:lumOff val="5000"/>
                  </a:schemeClr>
                </a:solidFill>
              </a:rPr>
              <a:t>                                                                             S.SHRIPRIYA</a:t>
            </a:r>
            <a:endParaRPr lang="en-US" sz="8800">
              <a:solidFill>
                <a:schemeClr val="tx2">
                  <a:lumMod val="95000"/>
                  <a:lumOff val="5000"/>
                </a:schemeClr>
              </a:solidFill>
            </a:endParaRPr>
          </a:p>
          <a:p>
            <a:r>
              <a:rPr lang="en-US" sz="8800">
                <a:solidFill>
                  <a:schemeClr val="tx2">
                    <a:lumMod val="95000"/>
                    <a:lumOff val="5000"/>
                  </a:schemeClr>
                </a:solidFill>
              </a:rPr>
              <a:t>                                                                              M.PAVITHRA</a:t>
            </a:r>
            <a:endParaRPr lang="en-US" sz="8800">
              <a:solidFill>
                <a:schemeClr val="tx2">
                  <a:lumMod val="95000"/>
                  <a:lumOff val="5000"/>
                </a:schemeClr>
              </a:solidFill>
            </a:endParaRPr>
          </a:p>
          <a:p>
            <a:r>
              <a:rPr lang="en-US" sz="8800">
                <a:solidFill>
                  <a:schemeClr val="tx2">
                    <a:lumMod val="95000"/>
                    <a:lumOff val="5000"/>
                  </a:schemeClr>
                </a:solidFill>
              </a:rPr>
              <a:t>                                                                                      S.R.PRIYAVARDHINI</a:t>
            </a:r>
            <a:endParaRPr lang="en-US" sz="8800">
              <a:solidFill>
                <a:schemeClr val="tx2">
                  <a:lumMod val="95000"/>
                  <a:lumOff val="5000"/>
                </a:schemeClr>
              </a:solidFill>
            </a:endParaRPr>
          </a:p>
          <a:p>
            <a:r>
              <a:rPr lang="en-US" sz="8000">
                <a:solidFill>
                  <a:schemeClr val="tx2">
                    <a:lumMod val="95000"/>
                    <a:lumOff val="5000"/>
                  </a:schemeClr>
                </a:solidFill>
              </a:rPr>
              <a:t>                                                                         MENTOR:K.JARALINE KIRUBAVATHY</a:t>
            </a:r>
            <a:r>
              <a:rPr lang="en-US" sz="4800">
                <a:solidFill>
                  <a:schemeClr val="tx2">
                    <a:lumMod val="95000"/>
                    <a:lumOff val="5000"/>
                  </a:schemeClr>
                </a:solidFill>
              </a:rPr>
              <a:t>     </a:t>
            </a:r>
            <a:endParaRPr lang="en-US" sz="4800">
              <a:solidFill>
                <a:schemeClr val="tx2">
                  <a:lumMod val="95000"/>
                  <a:lumOff val="5000"/>
                </a:schemeClr>
              </a:solidFill>
            </a:endParaRPr>
          </a:p>
          <a:p>
            <a:r>
              <a:rPr lang="en-US" sz="4800">
                <a:solidFill>
                  <a:schemeClr val="tx2">
                    <a:lumMod val="95000"/>
                    <a:lumOff val="5000"/>
                  </a:schemeClr>
                </a:solidFill>
              </a:rPr>
              <a:t>                                                                                                                 </a:t>
            </a:r>
            <a:r>
              <a:rPr lang="en-US" sz="6600">
                <a:solidFill>
                  <a:schemeClr val="tx2">
                    <a:lumMod val="75000"/>
                    <a:lumOff val="25000"/>
                  </a:schemeClr>
                </a:solidFill>
              </a:rPr>
              <a:t> (KCG COLLEGE OF TECHNOLOGY ,ECE DEPT) </a:t>
            </a:r>
            <a:r>
              <a:rPr lang="en-US" sz="4800">
                <a:solidFill>
                  <a:schemeClr val="tx2">
                    <a:lumMod val="95000"/>
                    <a:lumOff val="5000"/>
                  </a:schemeClr>
                </a:solidFill>
              </a:rPr>
              <a:t>                                                                                                                                   </a:t>
            </a:r>
            <a:endParaRPr lang="en-US" sz="4800">
              <a:solidFill>
                <a:schemeClr val="tx2">
                  <a:lumMod val="95000"/>
                  <a:lumOff val="5000"/>
                </a:schemeClr>
              </a:solidFill>
            </a:endParaRPr>
          </a:p>
          <a:p>
            <a:r>
              <a:rPr lang="en-US" sz="4800">
                <a:solidFill>
                  <a:schemeClr val="tx2">
                    <a:lumMod val="95000"/>
                    <a:lumOff val="5000"/>
                  </a:schemeClr>
                </a:solidFill>
              </a:rPr>
              <a:t>                                                                                                                        </a:t>
            </a:r>
            <a:endParaRPr lang="en-US" sz="4800">
              <a:solidFill>
                <a:schemeClr val="tx2">
                  <a:lumMod val="95000"/>
                  <a:lumOff val="5000"/>
                </a:schemeClr>
              </a:solidFill>
            </a:endParaRPr>
          </a:p>
          <a:p>
            <a:r>
              <a:rPr lang="en-US" sz="4800"/>
              <a:t>                                                                                                                       </a:t>
            </a:r>
            <a:endParaRPr lang="en-US" sz="4800"/>
          </a:p>
          <a:p>
            <a:r>
              <a:rPr lang="en-US" sz="4800"/>
              <a:t>                                                                         </a:t>
            </a:r>
            <a:endParaRPr lang="en-US" sz="4800"/>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 OF THE PROJECT</a:t>
            </a:r>
            <a:endParaRPr lang="en-US"/>
          </a:p>
        </p:txBody>
      </p:sp>
      <p:sp>
        <p:nvSpPr>
          <p:cNvPr id="3" name="Content Placeholder 2"/>
          <p:cNvSpPr>
            <a:spLocks noGrp="1"/>
          </p:cNvSpPr>
          <p:nvPr>
            <p:ph idx="1"/>
          </p:nvPr>
        </p:nvSpPr>
        <p:spPr/>
        <p:txBody>
          <a:bodyPr/>
          <a:p>
            <a:r>
              <a:rPr lang="en-US" sz="2400"/>
              <a:t>sentimental analysis using interactive voice response can be done by natural language processing</a:t>
            </a:r>
            <a:endParaRPr lang="en-US" sz="2400"/>
          </a:p>
          <a:p>
            <a:r>
              <a:rPr lang="en-US" sz="2400"/>
              <a:t>The main scope of this project is understanding human feelings and detemining the emotions using the natural language processing.</a:t>
            </a:r>
            <a:endParaRPr lang="en-US" sz="2400"/>
          </a:p>
          <a:p>
            <a:r>
              <a:rPr lang="en-US" sz="2400"/>
              <a:t>The emotions can be determined by getting the input voice from the customers and the analyse the voice frequency and determine the emotions.After that the process converts the speech to text.On the other side the tone analysis is being done</a:t>
            </a:r>
            <a:endParaRPr lang="en-US" sz="2400"/>
          </a:p>
          <a:p>
            <a:r>
              <a:rPr lang="en-US" sz="2400"/>
              <a:t>Then the poarity of the words can be determined that polarity value determines the emotion of the client</a:t>
            </a:r>
            <a:endParaRPr lang="en-US" sz="2400"/>
          </a:p>
          <a:p>
            <a:r>
              <a:rPr lang="en-US" sz="2400"/>
              <a:t>This analysis used to strengthen and improve the process in the organisation</a:t>
            </a:r>
            <a:endParaRPr lang="en-US" sz="2400"/>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7815"/>
            <a:ext cx="10972800" cy="582613"/>
          </a:xfrm>
        </p:spPr>
        <p:txBody>
          <a:bodyPr/>
          <a:p>
            <a:r>
              <a:rPr lang="en-US"/>
              <a:t>PROCESS DESCRIPTION</a:t>
            </a:r>
            <a:endParaRPr lang="en-US"/>
          </a:p>
        </p:txBody>
      </p:sp>
      <p:sp>
        <p:nvSpPr>
          <p:cNvPr id="3" name="Content Placeholder 2"/>
          <p:cNvSpPr>
            <a:spLocks noGrp="1"/>
          </p:cNvSpPr>
          <p:nvPr>
            <p:ph idx="1"/>
          </p:nvPr>
        </p:nvSpPr>
        <p:spPr/>
        <p:txBody>
          <a:bodyPr/>
          <a:p>
            <a:r>
              <a:rPr lang="en-US" sz="2000"/>
              <a:t>sentimental analysis is a type of data mining that measures the inclination of peoples opinions through natural language processing.using NLP statitics or machine learning methods to extract,identify or otherwise characterise the sentiment content of a voice.it is nothing but discovering the emotions and opinions of a customer from voice call.</a:t>
            </a:r>
            <a:endParaRPr lang="en-US" sz="2000"/>
          </a:p>
          <a:p>
            <a:r>
              <a:rPr lang="en-US" sz="2000"/>
              <a:t> Initiall process wilL be recording the voice call of a customer.The input will be the recorded                  Voice .once getting the recorded  voice as input .The noise is removed from the audio input.after this process the noised removed clear and proper audio will be analysed.The frequency of the audio is analysed .</a:t>
            </a:r>
            <a:endParaRPr lang="en-US" sz="2000"/>
          </a:p>
          <a:p>
            <a:r>
              <a:rPr lang="en-US" sz="2000"/>
              <a:t>After that the process splits into two(text analysis ,tone analysis).The recorded voice is processed and speech to text conversion will be done by using the python language.</a:t>
            </a:r>
            <a:endParaRPr lang="en-US" sz="2000"/>
          </a:p>
          <a:p>
            <a:r>
              <a:rPr lang="en-US" sz="2000"/>
              <a:t>By analysing the text, the polarity of the text is determned using the textblob package.once the text analysis process is done .The tone analysis will be done by finding the pitch of the text .After that the ouput of the text and tone analysis is mapped combinely and then the emtions like happy,sad,fear,excitement,etc can be determined as the output.Theemotion will be displayedas a output in the piechart.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AND APPLICATIONS</a:t>
            </a:r>
            <a:endParaRPr lang="en-US"/>
          </a:p>
        </p:txBody>
      </p:sp>
      <p:sp>
        <p:nvSpPr>
          <p:cNvPr id="3" name="Content Placeholder 2"/>
          <p:cNvSpPr>
            <a:spLocks noGrp="1"/>
          </p:cNvSpPr>
          <p:nvPr>
            <p:ph idx="1"/>
          </p:nvPr>
        </p:nvSpPr>
        <p:spPr/>
        <p:txBody>
          <a:bodyPr/>
          <a:p>
            <a:r>
              <a:rPr lang="en-US" sz="2800"/>
              <a:t> Adjust marketing strategy</a:t>
            </a:r>
            <a:endParaRPr lang="en-US" sz="2800"/>
          </a:p>
          <a:p>
            <a:r>
              <a:rPr lang="en-US" sz="2800"/>
              <a:t>Measure ROI of your marketing campaign</a:t>
            </a:r>
            <a:endParaRPr lang="en-US" sz="2800"/>
          </a:p>
          <a:p>
            <a:r>
              <a:rPr lang="en-US" sz="2800"/>
              <a:t>Develop product quality</a:t>
            </a:r>
            <a:endParaRPr lang="en-US" sz="2800"/>
          </a:p>
          <a:p>
            <a:r>
              <a:rPr lang="en-US" sz="2800"/>
              <a:t>strengthen and improve the product.</a:t>
            </a:r>
            <a:endParaRPr lang="en-US" sz="2800"/>
          </a:p>
          <a:p>
            <a:r>
              <a:rPr lang="en-US" sz="2800"/>
              <a:t>certain area will be focused instead the whole.</a:t>
            </a:r>
            <a:endParaRPr lang="en-US" sz="2800"/>
          </a:p>
          <a:p>
            <a:r>
              <a:rPr lang="en-US" sz="2800">
                <a:sym typeface="+mn-ea"/>
              </a:rPr>
              <a:t>Enhancing the customer experience through sentimental analysis</a:t>
            </a:r>
            <a:endParaRPr lang="en-US" sz="2800">
              <a:sym typeface="+mn-ea"/>
            </a:endParaRPr>
          </a:p>
          <a:p>
            <a:r>
              <a:rPr lang="en-US" sz="2800">
                <a:sym typeface="+mn-ea"/>
              </a:rPr>
              <a:t>Analysis in buisness for brand brisking</a:t>
            </a:r>
            <a:endParaRPr lang="en-US" sz="2800">
              <a:sym typeface="+mn-ea"/>
            </a:endParaRPr>
          </a:p>
          <a:p>
            <a:r>
              <a:rPr lang="en-US" sz="2800">
                <a:sym typeface="+mn-ea"/>
              </a:rPr>
              <a:t>tracking of customer review for organisation development.</a:t>
            </a:r>
            <a:endParaRPr lang="en-US" sz="2800">
              <a:sym typeface="+mn-ea"/>
            </a:endParaRPr>
          </a:p>
          <a:p>
            <a:r>
              <a:rPr lang="en-US" sz="2800">
                <a:sym typeface="+mn-ea"/>
              </a:rPr>
              <a:t>Used to find the pros and cons in the product</a:t>
            </a:r>
            <a:endParaRPr lang="en-US" sz="2800">
              <a:sym typeface="+mn-ea"/>
            </a:endParaRPr>
          </a:p>
          <a:p>
            <a:endParaRPr lang="en-US" sz="2800">
              <a:sym typeface="+mn-ea"/>
            </a:endParaRPr>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r>
              <a:rPr lang="en-US" sz="2800"/>
              <a:t>This project can be useful in strengthing and developing the product of the customer.</a:t>
            </a:r>
            <a:endParaRPr lang="en-US" sz="2800"/>
          </a:p>
          <a:p>
            <a:r>
              <a:rPr lang="en-US" sz="2800"/>
              <a:t>This project can be further developed in many way by using the artificial intelligence.</a:t>
            </a:r>
            <a:endParaRPr lang="en-US" sz="2800"/>
          </a:p>
          <a:p>
            <a:r>
              <a:rPr lang="en-US" sz="2800"/>
              <a:t>future scope will be analysing using the bigdata</a:t>
            </a:r>
            <a:endParaRPr lang="en-US" sz="2800"/>
          </a:p>
          <a:p>
            <a:r>
              <a:rPr lang="en-US" sz="2800"/>
              <a:t>sentimental analysis in business intelligence buildup</a:t>
            </a:r>
            <a:endParaRPr lang="en-US" sz="2800"/>
          </a:p>
          <a:p>
            <a:pPr marL="0" indent="0">
              <a:buNone/>
            </a:pPr>
            <a:endParaRPr lang="en-US" sz="2800"/>
          </a:p>
          <a:p>
            <a:pPr marL="0" indent="0">
              <a:buNone/>
            </a:pPr>
            <a:r>
              <a:rPr lang="en-US">
                <a:sym typeface="+mn-ea"/>
              </a:rPr>
              <a:t>softwares rquired:spyder 3.6.5,pycharm3.5</a:t>
            </a:r>
            <a:endParaRPr lang="en-US"/>
          </a:p>
          <a:p>
            <a:pPr marL="0" indent="0">
              <a:buNone/>
            </a:pPr>
            <a:r>
              <a:rPr lang="en-US">
                <a:sym typeface="+mn-ea"/>
              </a:rPr>
              <a:t>programming language:python</a:t>
            </a:r>
            <a:endParaRPr lang="en-US"/>
          </a:p>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3989</Words>
  <Application>WPS Presentation</Application>
  <PresentationFormat>Widescreen</PresentationFormat>
  <Paragraphs>58</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Microsoft YaHei</vt:lpstr>
      <vt:lpstr/>
      <vt:lpstr>Arial Unicode MS</vt:lpstr>
      <vt:lpstr>Calibri</vt:lpstr>
      <vt:lpstr>Blue Waves</vt:lpstr>
      <vt:lpstr>SENTIMENTAL ANALYSIS USING INTERACTIVE VOICE RESPONSE(NLP)</vt:lpstr>
      <vt:lpstr>OBJECTIVE OF THE PROJECT</vt:lpstr>
      <vt:lpstr>PROCESS DESCRIPTION</vt:lpstr>
      <vt:lpstr>ADVANTAGES AND APPLICATIONS</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USING INTERACTIVE VOICE RESPONSE(NLP)</dc:title>
  <dc:creator>saravanan</dc:creator>
  <cp:lastModifiedBy>saravanan</cp:lastModifiedBy>
  <cp:revision>8</cp:revision>
  <dcterms:created xsi:type="dcterms:W3CDTF">2018-07-23T12:55:00Z</dcterms:created>
  <dcterms:modified xsi:type="dcterms:W3CDTF">2018-08-12T14:39:33Z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