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63" r:id="rId9"/>
    <p:sldId id="264" r:id="rId10"/>
    <p:sldId id="269" r:id="rId11"/>
    <p:sldId id="275" r:id="rId12"/>
    <p:sldId id="272" r:id="rId13"/>
    <p:sldId id="273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11" autoAdjust="0"/>
    <p:restoredTop sz="94660"/>
  </p:normalViewPr>
  <p:slideViewPr>
    <p:cSldViewPr>
      <p:cViewPr varScale="1">
        <p:scale>
          <a:sx n="65" d="100"/>
          <a:sy n="65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E1600-FEA3-4740-8C8E-43EED6183366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A52C-7BE3-4803-9544-29FF10402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5A52C-7BE3-4803-9544-29FF104022F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30D2-2BF4-49A6-A57F-06AA72BDF5B6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9D3D-19E6-44F3-B6FC-EE2FC1A133F7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EE90-33D4-44E9-980E-F2A62B98591F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D2E-8589-4E07-82F1-189F4B5C1DD9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6D7B-DE77-4EF2-AFE4-A6405DCD3520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BDD6-87F4-4475-B0EC-05A08FD69CCF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741C-E087-4BF7-85B9-AFA7EBECA064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7439-41D9-40E1-AD21-74C75880333A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7F56-0FDB-4545-A614-B7BCDAF8562B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F31E-D048-4683-9C37-7B00581CD221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68A1-F14A-4DD4-B1D8-DA3C3CACA893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49C8-F8D3-432E-9D82-EBE953A477EF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37CF-A4E6-41B6-8A73-CE52B58A54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SENTIMENTAL ANALYSIS USING AUDIO (NLP)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2133600"/>
            <a:ext cx="4267200" cy="1858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Supervisor :</a:t>
            </a:r>
          </a:p>
          <a:p>
            <a:pPr>
              <a:lnSpc>
                <a:spcPct val="11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Prof: Ms. Aida Jones</a:t>
            </a:r>
          </a:p>
          <a:p>
            <a:pPr>
              <a:lnSpc>
                <a:spcPct val="11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Assistant Professor (ECE)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0" y="3810000"/>
            <a:ext cx="4876800" cy="25146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Students Name :</a:t>
            </a:r>
          </a:p>
          <a:p>
            <a:pPr>
              <a:buNone/>
            </a:pPr>
            <a:r>
              <a:rPr lang="en-US" dirty="0" smtClean="0"/>
              <a:t> 1. </a:t>
            </a:r>
            <a:r>
              <a:rPr lang="en-US" dirty="0" err="1" smtClean="0"/>
              <a:t>M.Pavithra</a:t>
            </a:r>
            <a:r>
              <a:rPr lang="en-US" dirty="0" smtClean="0"/>
              <a:t>(311015106057)</a:t>
            </a:r>
          </a:p>
          <a:p>
            <a:pPr>
              <a:buNone/>
            </a:pPr>
            <a:r>
              <a:rPr lang="en-US" dirty="0" smtClean="0"/>
              <a:t> 2. </a:t>
            </a:r>
            <a:r>
              <a:rPr lang="en-US" dirty="0" err="1" smtClean="0"/>
              <a:t>S.R.Priyavardhini</a:t>
            </a:r>
            <a:r>
              <a:rPr lang="en-US" dirty="0" smtClean="0"/>
              <a:t>(311015106071)</a:t>
            </a:r>
          </a:p>
          <a:p>
            <a:pPr>
              <a:buNone/>
            </a:pPr>
            <a:r>
              <a:rPr lang="en-US" dirty="0" smtClean="0"/>
              <a:t> 3. </a:t>
            </a:r>
            <a:r>
              <a:rPr lang="en-US" dirty="0" err="1" smtClean="0"/>
              <a:t>S.Shripriya</a:t>
            </a:r>
            <a:r>
              <a:rPr lang="en-US" dirty="0" smtClean="0"/>
              <a:t>(311015106085)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Batch No: B6</a:t>
            </a:r>
            <a:endParaRPr lang="en-US" dirty="0"/>
          </a:p>
          <a:p>
            <a:pPr>
              <a:buNone/>
            </a:pP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6868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[2.5]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Maghilnan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,Rajesh Kumar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”Sentiment Analysis on Speaker Specific </a:t>
            </a: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data”,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2017 International Conference on Intelligent Computing and Control (I2C2)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MERITS: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Twitter dataset, product review dataset  are used to commute the accuracy of the system. 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.The process involves four steps: 1) Pre-processing which includes VAD, 2) Speech Recognition System, 3) Speaker Recognition System, 4) Sentiment Analysis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DEMERITS: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Extracting the tweets is difficult.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Processing time is more.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[2.6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Sagar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Bhakre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Prof.Arti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Bang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”Emotion Recognition on The Basis of Audio Signal Using Naive </a:t>
            </a: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Classifier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”, 2016 International Conference on Advances in Computing, Communications and Informatics (ICACCI)2016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MERITS: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advantage of Naïve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classifier is that it recognizes the signal with minimum dataset.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DEMERITS: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Speech signal is random signal so we have to predict the future sample. 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7F56-0FDB-4545-A614-B7BCDAF8562B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-1"/>
          <a:ext cx="10286999" cy="718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83"/>
                <a:gridCol w="1341783"/>
                <a:gridCol w="1610139"/>
                <a:gridCol w="1610139"/>
                <a:gridCol w="1520687"/>
                <a:gridCol w="1392897"/>
                <a:gridCol w="1469571"/>
              </a:tblGrid>
              <a:tr h="989630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PAPER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PAPER 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PAPER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PAPER 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PAPER 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PAPER 5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09951">
                <a:tc>
                  <a:txBody>
                    <a:bodyPr/>
                    <a:lstStyle/>
                    <a:p>
                      <a:pPr algn="just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OBJECTIVE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Used for product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based reviews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Used in natural audio streams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To find contextual polarity</a:t>
                      </a:r>
                    </a:p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Find emotions based on subjectivity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Used call centres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For speaker specific speech data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09951">
                <a:tc>
                  <a:txBody>
                    <a:bodyPr/>
                    <a:lstStyle/>
                    <a:p>
                      <a:r>
                        <a:rPr lang="en-IN" sz="1200" b="1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Naive </a:t>
                      </a:r>
                      <a:r>
                        <a:rPr lang="en-IN" sz="1600" dirty="0" err="1" smtClean="0">
                          <a:solidFill>
                            <a:schemeClr val="tx1"/>
                          </a:solidFill>
                        </a:rPr>
                        <a:t>bayes</a:t>
                      </a:r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 &amp; support vector machine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Baseline and without noun systems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Neutral polar classification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Minimum cut based approach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Keyword extractor &amp;</a:t>
                      </a:r>
                    </a:p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SVM key graph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MFTC &amp;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dynamic time wrapping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89334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PRO’S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Find opinions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of users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 natural </a:t>
                      </a:r>
                      <a:r>
                        <a:rPr lang="en-IN" dirty="0" err="1" smtClean="0"/>
                        <a:t>Youtube</a:t>
                      </a:r>
                      <a:r>
                        <a:rPr lang="en-IN" dirty="0" smtClean="0"/>
                        <a:t> speech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Gives result as polar or neutral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Subject oriented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Clustering is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easy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Quick process in mapping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89334"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CON’S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Has problem of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different slangs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Words</a:t>
                      </a:r>
                      <a:r>
                        <a:rPr lang="en-IN" baseline="0" dirty="0" smtClean="0"/>
                        <a:t> and phrase is analysed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Suppress subjectivity identification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Suppress polarity</a:t>
                      </a:r>
                      <a:r>
                        <a:rPr lang="en-IN" sz="1600" baseline="0" dirty="0" smtClean="0">
                          <a:solidFill>
                            <a:schemeClr val="tx1"/>
                          </a:solidFill>
                        </a:rPr>
                        <a:t> identification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Loss during translation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tx1"/>
                          </a:solidFill>
                        </a:rPr>
                        <a:t>Flaws in speech affect mapping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BLOCK DIAGRAM EXPLANATION.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TEXT ANALYSIS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input will be the Audio data from the Telephone conversations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Background Noise will be reduced from the input audio.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audio will be converted into text and it will be stored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After that text Pre-processing will be done followed by Tokenization ,stemming 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removal 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Lemmization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and numbers removal.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Naive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algorithm is used for the classification purpose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TONE ANALYSIS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After recorded the audio ,The Amplitude of audio crosses the particular frequency through the pitch the  Tone is Analysed.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/>
          <a:lstStyle/>
          <a:p>
            <a:r>
              <a:rPr lang="en-IN" dirty="0" smtClean="0"/>
              <a:t>RESULT OF SENTIMENT ANALYSIS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D2E-8589-4E07-82F1-189F4B5C1DD9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78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1500188"/>
            <a:ext cx="4491038" cy="422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534400" cy="55927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1.Lakshmish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Kaushik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Abhijeet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Sangwan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John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H.L.Hansen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“sentiment extraction from natural audio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streams”,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Conference on Science and Technology 2014.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2.PreedawonKadmateekarun,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Sumitra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Nuanmeesri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“Emotion Recognition on The Basis of Audio Signal Using Naive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Classifier” ,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International Conference on Science and Technology 2015, RMUTT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3. ]Min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Zhao,TaoZhenZhang,Jianping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Chai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”Based on SO-PMI Algorithm to Discriminate Sentimental Words’ Polarity in TV Programs’ Subjective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Evaluation”,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Symposium on Computational Intelligence and Design 2015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Maghilnan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,Rajesh Kumar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”Sentiment Analysis on Speaker Specific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data”,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2017 International Conference on Intelligent Computing and Control (I2C2)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[2.6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Sagar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Bhakre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Prof.Arti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Bang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”Emotion Recognition on The Basis of Audio Signal Using Naive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Classifier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”, 2016 International Conference on Advances in Computing, Communications and Informatics (ICACCI)2016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C543-B1D1-47A2-8BCD-E978303AD62E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524000"/>
          </a:xfrm>
        </p:spPr>
        <p:txBody>
          <a:bodyPr>
            <a:noAutofit/>
          </a:bodyPr>
          <a:lstStyle/>
          <a:p>
            <a:r>
              <a:rPr lang="en-US" sz="13800" dirty="0" smtClean="0"/>
              <a:t/>
            </a:r>
            <a:br>
              <a:rPr lang="en-US" sz="13800" dirty="0" smtClean="0"/>
            </a:br>
            <a:r>
              <a:rPr lang="en-US" sz="13800" dirty="0" smtClean="0"/>
              <a:t>Thank You</a:t>
            </a:r>
            <a:br>
              <a:rPr lang="en-US" sz="13800" dirty="0" smtClean="0"/>
            </a:br>
            <a:endParaRPr lang="en-US" sz="13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78C3-CAB9-42D2-AE48-A7883214EC53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Survey</a:t>
            </a:r>
          </a:p>
          <a:p>
            <a:r>
              <a:rPr lang="en-US" dirty="0" smtClean="0"/>
              <a:t>Circuit Diagram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Modules to be Completed</a:t>
            </a:r>
          </a:p>
          <a:p>
            <a:r>
              <a:rPr lang="en-US" dirty="0" smtClean="0"/>
              <a:t>Conference/Journal details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B4F6-AD65-4A9C-AFBC-9BC91D5E2E29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First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To understand human feelings and to determine their emotions whether it is positive ,negative or neutral using natural language processing(NLP).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en-IN" dirty="0" smtClean="0"/>
              <a:t>To determine human emotions in the audio.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en-IN" dirty="0" smtClean="0"/>
              <a:t>To analyse their feedback for improving the product standard.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en-IN" dirty="0" smtClean="0"/>
              <a:t>To develop product quality and sales.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62725-913A-4BB0-8698-DAEFB2958929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55000" lnSpcReduction="20000"/>
          </a:bodyPr>
          <a:lstStyle/>
          <a:p>
            <a:r>
              <a:rPr lang="en-IN" sz="3800" dirty="0" smtClean="0"/>
              <a:t>Sentimental analysis enables the computer to comprehend human emotions and make decisions based on those emotions.</a:t>
            </a:r>
          </a:p>
          <a:p>
            <a:pPr>
              <a:buNone/>
            </a:pPr>
            <a:endParaRPr lang="en-IN" sz="3800" dirty="0" smtClean="0"/>
          </a:p>
          <a:p>
            <a:r>
              <a:rPr lang="en-US" sz="3800" dirty="0" smtClean="0"/>
              <a:t>The main scope of this project is understanding human feelings and determining the emotions using the natural language processing.</a:t>
            </a:r>
          </a:p>
          <a:p>
            <a:endParaRPr lang="en-US" sz="3800" dirty="0" smtClean="0"/>
          </a:p>
          <a:p>
            <a:r>
              <a:rPr lang="en-US" sz="3800" dirty="0" smtClean="0"/>
              <a:t>The emotions can be determined by getting the input voice from the customers and the </a:t>
            </a:r>
            <a:r>
              <a:rPr lang="en-US" sz="3800" dirty="0" err="1" smtClean="0"/>
              <a:t>Analyse</a:t>
            </a:r>
            <a:r>
              <a:rPr lang="en-US" sz="3800" dirty="0" smtClean="0"/>
              <a:t> the voice frequency and determine the emotions . After that the process converts the speech to text.</a:t>
            </a:r>
          </a:p>
          <a:p>
            <a:pPr>
              <a:buNone/>
            </a:pPr>
            <a:endParaRPr lang="en-IN" dirty="0" smtClean="0"/>
          </a:p>
          <a:p>
            <a:r>
              <a:rPr lang="en-IN" sz="5100" b="1" dirty="0" smtClean="0"/>
              <a:t>Technology</a:t>
            </a:r>
            <a:r>
              <a:rPr lang="en-IN" sz="5100" dirty="0" smtClean="0"/>
              <a:t>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sz="3300" dirty="0" smtClean="0"/>
              <a:t>Speech Recognition System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sz="3300" dirty="0" smtClean="0"/>
              <a:t>Tone Analyser</a:t>
            </a:r>
          </a:p>
          <a:p>
            <a:pPr marL="514350" indent="-514350"/>
            <a:r>
              <a:rPr lang="en-IN" sz="4400" b="1" dirty="0" smtClean="0"/>
              <a:t>Software</a:t>
            </a:r>
            <a:r>
              <a:rPr lang="en-IN" sz="4400" dirty="0" smtClean="0"/>
              <a:t>:  </a:t>
            </a:r>
            <a:r>
              <a:rPr lang="en-IN" sz="4400" dirty="0" err="1" smtClean="0"/>
              <a:t>Pycharm</a:t>
            </a:r>
            <a:r>
              <a:rPr lang="en-IN" sz="4400" dirty="0" smtClean="0"/>
              <a:t> 2018.1.3 , </a:t>
            </a:r>
            <a:r>
              <a:rPr lang="en-IN" sz="4400" dirty="0" err="1" smtClean="0"/>
              <a:t>Spyder</a:t>
            </a:r>
            <a:r>
              <a:rPr lang="en-IN" sz="4400" dirty="0" smtClean="0"/>
              <a:t>.</a:t>
            </a:r>
          </a:p>
          <a:p>
            <a:pPr marL="514350" lvl="2" indent="-514350"/>
            <a:r>
              <a:rPr lang="en-IN" sz="2900" dirty="0" smtClean="0">
                <a:latin typeface="Arial Black" pitchFamily="34" charset="0"/>
              </a:rPr>
              <a:t>ALGORITHM</a:t>
            </a:r>
            <a:r>
              <a:rPr lang="en-IN" sz="4400" dirty="0" smtClean="0"/>
              <a:t>:  Naive  </a:t>
            </a:r>
            <a:r>
              <a:rPr lang="en-IN" sz="4400" dirty="0" err="1" smtClean="0"/>
              <a:t>Bayes</a:t>
            </a:r>
            <a:endParaRPr lang="en-IN" sz="4400" dirty="0" smtClean="0"/>
          </a:p>
          <a:p>
            <a:pPr marL="514350" indent="-514350"/>
            <a:r>
              <a:rPr lang="en-IN" sz="4400" b="1" dirty="0" smtClean="0"/>
              <a:t>Language</a:t>
            </a:r>
            <a:r>
              <a:rPr lang="en-IN" sz="4400" dirty="0" smtClean="0"/>
              <a:t>: Python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A2FB-1888-4033-92F8-C62EC174E911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381000"/>
            <a:ext cx="838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input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133600" y="304800"/>
            <a:ext cx="1524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to text convert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0" y="381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8382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Lowercasing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2954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ormalization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6858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Lemmatization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1219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Stemming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17526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 words removal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2400" y="23622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Special </a:t>
            </a:r>
            <a:r>
              <a:rPr lang="en-US" dirty="0" err="1" smtClean="0"/>
              <a:t>characters,Numbers</a:t>
            </a:r>
            <a:r>
              <a:rPr lang="en-US" dirty="0" smtClean="0"/>
              <a:t> removal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543800" y="533400"/>
            <a:ext cx="1371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  <a:r>
              <a:rPr lang="en-US" dirty="0" err="1" smtClean="0"/>
              <a:t>classisfier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96200" y="2590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72400" y="33528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72400" y="42672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53400" y="22626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733800" y="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6200" y="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3048000"/>
            <a:ext cx="156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-1257300" y="2324100"/>
            <a:ext cx="2819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-457200" y="42672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2400" y="4876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2800" y="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Sentiment extraction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14400" y="1752600"/>
            <a:ext cx="1371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Noise reduction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171700" y="17145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09800" y="1219200"/>
            <a:ext cx="461665" cy="1295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Transcribing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1752600" y="26670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2476500" y="24003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2"/>
          </p:cNvCxnSpPr>
          <p:nvPr/>
        </p:nvCxnSpPr>
        <p:spPr>
          <a:xfrm rot="5400000">
            <a:off x="-361950" y="1657350"/>
            <a:ext cx="1524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1000" y="24384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390900" y="1257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1"/>
          </p:cNvCxnSpPr>
          <p:nvPr/>
        </p:nvCxnSpPr>
        <p:spPr>
          <a:xfrm>
            <a:off x="3581400" y="1447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009900" y="15621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05200" y="2057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2362200" y="19050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00400" y="27432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9600" y="4038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TONE ANALYSIS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4800" y="1066800"/>
            <a:ext cx="738664" cy="13115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Telephone conversation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62000" y="45720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N-GRAMS</a:t>
            </a:r>
            <a:endParaRPr lang="en-NZ" dirty="0"/>
          </a:p>
        </p:txBody>
      </p:sp>
      <p:sp>
        <p:nvSpPr>
          <p:cNvPr id="49" name="Rounded Rectangle 48"/>
          <p:cNvSpPr/>
          <p:nvPr/>
        </p:nvSpPr>
        <p:spPr>
          <a:xfrm>
            <a:off x="2667000" y="45720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WORD 2VEC</a:t>
            </a:r>
            <a:endParaRPr lang="en-NZ" dirty="0"/>
          </a:p>
        </p:txBody>
      </p:sp>
      <p:sp>
        <p:nvSpPr>
          <p:cNvPr id="50" name="Rounded Rectangle 49"/>
          <p:cNvSpPr/>
          <p:nvPr/>
        </p:nvSpPr>
        <p:spPr>
          <a:xfrm>
            <a:off x="4419600" y="45720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WORD EMBEDDING</a:t>
            </a:r>
            <a:endParaRPr lang="en-NZ" dirty="0"/>
          </a:p>
        </p:txBody>
      </p:sp>
      <p:sp>
        <p:nvSpPr>
          <p:cNvPr id="60" name="TextBox 59"/>
          <p:cNvSpPr txBox="1"/>
          <p:nvPr/>
        </p:nvSpPr>
        <p:spPr>
          <a:xfrm>
            <a:off x="2819400" y="4038600"/>
            <a:ext cx="398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LONG SHORT TERM MEMORY NETWORK</a:t>
            </a:r>
            <a:endParaRPr lang="en-NZ" dirty="0"/>
          </a:p>
        </p:txBody>
      </p:sp>
      <p:cxnSp>
        <p:nvCxnSpPr>
          <p:cNvPr id="62" name="Straight Arrow Connector 61"/>
          <p:cNvCxnSpPr>
            <a:stCxn id="48" idx="3"/>
            <a:endCxn id="49" idx="1"/>
          </p:cNvCxnSpPr>
          <p:nvPr/>
        </p:nvCxnSpPr>
        <p:spPr>
          <a:xfrm>
            <a:off x="2286000" y="4876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38600" y="4876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6324600" y="4419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/>
              <a:t>MAPPING </a:t>
            </a:r>
            <a:endParaRPr lang="en-NZ" sz="1200" dirty="0"/>
          </a:p>
        </p:txBody>
      </p:sp>
      <p:cxnSp>
        <p:nvCxnSpPr>
          <p:cNvPr id="67" name="Straight Arrow Connector 66"/>
          <p:cNvCxnSpPr>
            <a:stCxn id="50" idx="3"/>
          </p:cNvCxnSpPr>
          <p:nvPr/>
        </p:nvCxnSpPr>
        <p:spPr>
          <a:xfrm>
            <a:off x="5943600" y="4876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33600" y="58674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 smtClean="0"/>
              <a:t>BLOCK DIAGRAM OF SENTIMENTAL ANALYSIS</a:t>
            </a:r>
            <a:endParaRPr lang="en-NZ" sz="2000" b="1" dirty="0"/>
          </a:p>
        </p:txBody>
      </p:sp>
      <p:cxnSp>
        <p:nvCxnSpPr>
          <p:cNvPr id="94" name="Straight Connector 93"/>
          <p:cNvCxnSpPr>
            <a:stCxn id="3" idx="3"/>
          </p:cNvCxnSpPr>
          <p:nvPr/>
        </p:nvCxnSpPr>
        <p:spPr>
          <a:xfrm>
            <a:off x="3657600" y="685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7505700" y="22479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391400" y="16764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6400800" y="26670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13" idx="1"/>
          </p:cNvCxnSpPr>
          <p:nvPr/>
        </p:nvCxnSpPr>
        <p:spPr>
          <a:xfrm>
            <a:off x="7391400" y="365760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39000" y="1295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5753100" y="27813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239000" y="4267200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Module 1- SPEECH ANALYSIS AND TRANSCRIBING</a:t>
            </a:r>
          </a:p>
          <a:p>
            <a:r>
              <a:rPr lang="en-US" dirty="0" smtClean="0"/>
              <a:t>The input will be telephone conversation </a:t>
            </a:r>
            <a:r>
              <a:rPr lang="en-US" dirty="0" err="1" smtClean="0"/>
              <a:t>audio.It</a:t>
            </a:r>
            <a:r>
              <a:rPr lang="en-US" dirty="0" smtClean="0"/>
              <a:t> will converted into text through speech recognition module.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Module 2-TEXT ANALYSIS</a:t>
            </a:r>
          </a:p>
          <a:p>
            <a:pPr algn="just"/>
            <a:r>
              <a:rPr lang="en-US" dirty="0" smtClean="0"/>
              <a:t>Preprocessing</a:t>
            </a:r>
          </a:p>
          <a:p>
            <a:pPr algn="just"/>
            <a:r>
              <a:rPr lang="en-US" dirty="0" smtClean="0"/>
              <a:t>Lowercasing</a:t>
            </a:r>
          </a:p>
          <a:p>
            <a:pPr algn="just"/>
            <a:r>
              <a:rPr lang="en-US" dirty="0" err="1" smtClean="0"/>
              <a:t>Normaliztion</a:t>
            </a:r>
            <a:endParaRPr lang="en-US" dirty="0" smtClean="0"/>
          </a:p>
          <a:p>
            <a:pPr algn="just"/>
            <a:r>
              <a:rPr lang="en-US" dirty="0" smtClean="0"/>
              <a:t>Stop words Removal</a:t>
            </a:r>
          </a:p>
          <a:p>
            <a:pPr>
              <a:buNone/>
            </a:pPr>
            <a:r>
              <a:rPr lang="en-US" b="1" dirty="0" smtClean="0"/>
              <a:t>Module 3-TONE ANALYSIS</a:t>
            </a:r>
          </a:p>
          <a:p>
            <a:r>
              <a:rPr lang="en-US" dirty="0" smtClean="0"/>
              <a:t>N-Grams</a:t>
            </a:r>
          </a:p>
          <a:p>
            <a:r>
              <a:rPr lang="en-US" dirty="0" smtClean="0"/>
              <a:t>Word Embedding </a:t>
            </a:r>
          </a:p>
          <a:p>
            <a:pPr>
              <a:buNone/>
            </a:pPr>
            <a:r>
              <a:rPr lang="en-US" b="1" dirty="0" smtClean="0"/>
              <a:t>Module4-MAPPING AND RESULTS</a:t>
            </a:r>
          </a:p>
          <a:p>
            <a:r>
              <a:rPr lang="en-US" dirty="0" smtClean="0"/>
              <a:t>Mapping the text and tone analysis output</a:t>
            </a:r>
          </a:p>
          <a:p>
            <a:r>
              <a:rPr lang="en-US" dirty="0" smtClean="0"/>
              <a:t>Positive ,Negative, Neutral.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9CCA-F478-4A04-967A-4644458EA157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MODULES  COMPLETED</a:t>
            </a:r>
          </a:p>
          <a:p>
            <a:r>
              <a:rPr lang="en-US" dirty="0" smtClean="0"/>
              <a:t>Speech Recognition and Transcribing</a:t>
            </a:r>
          </a:p>
          <a:p>
            <a:r>
              <a:rPr lang="en-US" dirty="0" smtClean="0"/>
              <a:t>Text Analysis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MODULES TO COMPLETE</a:t>
            </a:r>
          </a:p>
          <a:p>
            <a:r>
              <a:rPr lang="en-US" dirty="0" smtClean="0"/>
              <a:t>Noise reduction</a:t>
            </a:r>
          </a:p>
          <a:p>
            <a:r>
              <a:rPr lang="en-US" dirty="0" smtClean="0"/>
              <a:t>Tone Analysis</a:t>
            </a:r>
          </a:p>
          <a:p>
            <a:r>
              <a:rPr lang="en-US" dirty="0" smtClean="0"/>
              <a:t>Mapping</a:t>
            </a:r>
          </a:p>
          <a:p>
            <a:r>
              <a:rPr lang="en-US" dirty="0" smtClean="0"/>
              <a:t>Results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D2E-8589-4E07-82F1-189F4B5C1DD9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Survey Base Paper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3B5A-F98D-4012-9C94-1E8CF46D09BE}" type="datetime1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A37CF-A4E6-41B6-8A73-CE52B58A54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Review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715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[2.1]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Lakshmish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Kaushik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Abhijeet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Sangwan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John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H.L.Hansen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“sentiment extraction from natural audio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streams”,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Conference on Science and Technology 2014.</a:t>
            </a:r>
          </a:p>
          <a:p>
            <a:pPr algn="just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PRINCIPLE: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Input will be Audio data set 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Algorithm used is Maximum Entropy and Naïve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Baiyes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Audio converted into Text and processed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results will give the percentage of positivity , Negativity and Neutral in Audio</a:t>
            </a:r>
          </a:p>
          <a:p>
            <a:pPr algn="just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MERITS: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technology maximum entropy gives the accurate sentiments.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Many Data set can be analysed.</a:t>
            </a:r>
          </a:p>
          <a:p>
            <a:pPr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DEMERITS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Natural spontaneous speech data despite poor WER (word error rates).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Supports only language English</a:t>
            </a:r>
          </a:p>
          <a:p>
            <a:pPr algn="just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i="1" dirty="0" smtClean="0"/>
          </a:p>
          <a:p>
            <a:pPr>
              <a:buNone/>
            </a:pPr>
            <a:r>
              <a:rPr lang="en-IN" sz="2000" b="1" dirty="0" smtClean="0"/>
              <a:t>	</a:t>
            </a:r>
          </a:p>
          <a:p>
            <a:pPr>
              <a:buNone/>
            </a:pPr>
            <a:r>
              <a:rPr lang="en-IN" sz="2000" b="1" dirty="0" smtClean="0"/>
              <a:t>          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[2.3]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Preedawon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,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Kadmateekarun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,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Sumitra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Nuanmeesri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“Emotion Recognition on The Basis of Audio Signal Using Naive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Classifier” ,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International Conference on Science and Technology 2015, RMUTT.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MERITS:</a:t>
            </a:r>
          </a:p>
          <a:p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Techniques for modelling and analyzing several variables.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classification using  Audio dataset.        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DEMERITS:</a:t>
            </a:r>
          </a:p>
          <a:p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 the speech signal for recognition of signal classifier require millions of dataset.</a:t>
            </a:r>
          </a:p>
          <a:p>
            <a:pPr>
              <a:buNone/>
            </a:pPr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2.4]Min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Zhao,TaoZhenZhang,Jianping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Chai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”Based on SO-PMI Algorithm to Discriminate Sentimental Words’ Polarity in TV Programs’ Subjective </a:t>
            </a: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Evaluation”,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Symposium on Computational Intelligence and Design 2015</a:t>
            </a:r>
          </a:p>
          <a:p>
            <a:pPr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MERITS: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Text mining is the technology to analyze the massive data</a:t>
            </a: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Polarity and calculating sentimental words’ intensity based on SO-PMI algorithm and sentimental analysis technology.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DEMERITS: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Division of static emotional words and dynamic emotional words are difficult.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907</Words>
  <Application>Microsoft Office PowerPoint</Application>
  <PresentationFormat>On-screen Show (4:3)</PresentationFormat>
  <Paragraphs>235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SENTIMENTAL ANALYSIS USING AUDIO (NLP)</vt:lpstr>
      <vt:lpstr>Contents</vt:lpstr>
      <vt:lpstr>Objective</vt:lpstr>
      <vt:lpstr>Introduction</vt:lpstr>
      <vt:lpstr>Slide 5</vt:lpstr>
      <vt:lpstr>MODULES</vt:lpstr>
      <vt:lpstr>Slide 7</vt:lpstr>
      <vt:lpstr>Literature Survey Base Paper</vt:lpstr>
      <vt:lpstr>Literature Survey</vt:lpstr>
      <vt:lpstr>SURVEY</vt:lpstr>
      <vt:lpstr>Slide 11</vt:lpstr>
      <vt:lpstr>BLOCK DIAGRAM EXPLANATION.</vt:lpstr>
      <vt:lpstr>RESULT OF SENTIMENT ANALYSIS</vt:lpstr>
      <vt:lpstr>References</vt:lpstr>
      <vt:lpstr> Thank You </vt:lpstr>
    </vt:vector>
  </TitlesOfParts>
  <Company>KCG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DIRECTOR</dc:creator>
  <cp:lastModifiedBy>Microsoft</cp:lastModifiedBy>
  <cp:revision>63</cp:revision>
  <dcterms:created xsi:type="dcterms:W3CDTF">2016-01-30T04:58:55Z</dcterms:created>
  <dcterms:modified xsi:type="dcterms:W3CDTF">2019-02-02T06:45:06Z</dcterms:modified>
</cp:coreProperties>
</file>