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9" r:id="rId4"/>
    <p:sldId id="260" r:id="rId5"/>
    <p:sldId id="261" r:id="rId6"/>
    <p:sldId id="262" r:id="rId7"/>
    <p:sldId id="263" r:id="rId8"/>
    <p:sldId id="264" r:id="rId9"/>
    <p:sldId id="265" r:id="rId10"/>
    <p:sldId id="266" r:id="rId11"/>
    <p:sldId id="270" r:id="rId12"/>
    <p:sldId id="267" r:id="rId13"/>
    <p:sldId id="268" r:id="rId14"/>
    <p:sldId id="269"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486195-EEB4-49E2-B737-FEAD1D61D3AE}" type="datetimeFigureOut">
              <a:rPr lang="en-IN" smtClean="0"/>
              <a:t>26-08-2025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A4DCCF5-1C5B-4214-A3A3-870EDEB96D21}" type="slidenum">
              <a:rPr lang="en-IN" smtClean="0"/>
              <a:t>‹#›</a:t>
            </a:fld>
            <a:endParaRPr lang="en-IN"/>
          </a:p>
        </p:txBody>
      </p:sp>
    </p:spTree>
    <p:extLst>
      <p:ext uri="{BB962C8B-B14F-4D97-AF65-F5344CB8AC3E}">
        <p14:creationId xmlns:p14="http://schemas.microsoft.com/office/powerpoint/2010/main" val="1235985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486195-EEB4-49E2-B737-FEAD1D61D3AE}" type="datetimeFigureOut">
              <a:rPr lang="en-IN" smtClean="0"/>
              <a:t>26-08-2025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A4DCCF5-1C5B-4214-A3A3-870EDEB96D21}" type="slidenum">
              <a:rPr lang="en-IN" smtClean="0"/>
              <a:t>‹#›</a:t>
            </a:fld>
            <a:endParaRPr lang="en-IN"/>
          </a:p>
        </p:txBody>
      </p:sp>
    </p:spTree>
    <p:extLst>
      <p:ext uri="{BB962C8B-B14F-4D97-AF65-F5344CB8AC3E}">
        <p14:creationId xmlns:p14="http://schemas.microsoft.com/office/powerpoint/2010/main" val="500886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486195-EEB4-49E2-B737-FEAD1D61D3AE}" type="datetimeFigureOut">
              <a:rPr lang="en-IN" smtClean="0"/>
              <a:t>26-08-2025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A4DCCF5-1C5B-4214-A3A3-870EDEB96D21}"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84986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8486195-EEB4-49E2-B737-FEAD1D61D3AE}" type="datetimeFigureOut">
              <a:rPr lang="en-IN" smtClean="0"/>
              <a:t>26-08-2025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4DCCF5-1C5B-4214-A3A3-870EDEB96D21}" type="slidenum">
              <a:rPr lang="en-IN" smtClean="0"/>
              <a:t>‹#›</a:t>
            </a:fld>
            <a:endParaRPr lang="en-IN"/>
          </a:p>
        </p:txBody>
      </p:sp>
    </p:spTree>
    <p:extLst>
      <p:ext uri="{BB962C8B-B14F-4D97-AF65-F5344CB8AC3E}">
        <p14:creationId xmlns:p14="http://schemas.microsoft.com/office/powerpoint/2010/main" val="3402533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8486195-EEB4-49E2-B737-FEAD1D61D3AE}" type="datetimeFigureOut">
              <a:rPr lang="en-IN" smtClean="0"/>
              <a:t>26-08-2025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4DCCF5-1C5B-4214-A3A3-870EDEB96D21}"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967881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8486195-EEB4-49E2-B737-FEAD1D61D3AE}" type="datetimeFigureOut">
              <a:rPr lang="en-IN" smtClean="0"/>
              <a:t>26-08-2025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4DCCF5-1C5B-4214-A3A3-870EDEB96D21}" type="slidenum">
              <a:rPr lang="en-IN" smtClean="0"/>
              <a:t>‹#›</a:t>
            </a:fld>
            <a:endParaRPr lang="en-IN"/>
          </a:p>
        </p:txBody>
      </p:sp>
    </p:spTree>
    <p:extLst>
      <p:ext uri="{BB962C8B-B14F-4D97-AF65-F5344CB8AC3E}">
        <p14:creationId xmlns:p14="http://schemas.microsoft.com/office/powerpoint/2010/main" val="25955926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486195-EEB4-49E2-B737-FEAD1D61D3AE}" type="datetimeFigureOut">
              <a:rPr lang="en-IN" smtClean="0"/>
              <a:t>26-08-2025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A4DCCF5-1C5B-4214-A3A3-870EDEB96D21}" type="slidenum">
              <a:rPr lang="en-IN" smtClean="0"/>
              <a:t>‹#›</a:t>
            </a:fld>
            <a:endParaRPr lang="en-IN"/>
          </a:p>
        </p:txBody>
      </p:sp>
    </p:spTree>
    <p:extLst>
      <p:ext uri="{BB962C8B-B14F-4D97-AF65-F5344CB8AC3E}">
        <p14:creationId xmlns:p14="http://schemas.microsoft.com/office/powerpoint/2010/main" val="5111315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486195-EEB4-49E2-B737-FEAD1D61D3AE}" type="datetimeFigureOut">
              <a:rPr lang="en-IN" smtClean="0"/>
              <a:t>26-08-2025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A4DCCF5-1C5B-4214-A3A3-870EDEB96D21}" type="slidenum">
              <a:rPr lang="en-IN" smtClean="0"/>
              <a:t>‹#›</a:t>
            </a:fld>
            <a:endParaRPr lang="en-IN"/>
          </a:p>
        </p:txBody>
      </p:sp>
    </p:spTree>
    <p:extLst>
      <p:ext uri="{BB962C8B-B14F-4D97-AF65-F5344CB8AC3E}">
        <p14:creationId xmlns:p14="http://schemas.microsoft.com/office/powerpoint/2010/main" val="1104482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486195-EEB4-49E2-B737-FEAD1D61D3AE}" type="datetimeFigureOut">
              <a:rPr lang="en-IN" smtClean="0"/>
              <a:t>26-08-2025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A4DCCF5-1C5B-4214-A3A3-870EDEB96D21}" type="slidenum">
              <a:rPr lang="en-IN" smtClean="0"/>
              <a:t>‹#›</a:t>
            </a:fld>
            <a:endParaRPr lang="en-IN"/>
          </a:p>
        </p:txBody>
      </p:sp>
    </p:spTree>
    <p:extLst>
      <p:ext uri="{BB962C8B-B14F-4D97-AF65-F5344CB8AC3E}">
        <p14:creationId xmlns:p14="http://schemas.microsoft.com/office/powerpoint/2010/main" val="3150111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486195-EEB4-49E2-B737-FEAD1D61D3AE}" type="datetimeFigureOut">
              <a:rPr lang="en-IN" smtClean="0"/>
              <a:t>26-08-2025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A4DCCF5-1C5B-4214-A3A3-870EDEB96D21}" type="slidenum">
              <a:rPr lang="en-IN" smtClean="0"/>
              <a:t>‹#›</a:t>
            </a:fld>
            <a:endParaRPr lang="en-IN"/>
          </a:p>
        </p:txBody>
      </p:sp>
    </p:spTree>
    <p:extLst>
      <p:ext uri="{BB962C8B-B14F-4D97-AF65-F5344CB8AC3E}">
        <p14:creationId xmlns:p14="http://schemas.microsoft.com/office/powerpoint/2010/main" val="3412343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486195-EEB4-49E2-B737-FEAD1D61D3AE}" type="datetimeFigureOut">
              <a:rPr lang="en-IN" smtClean="0"/>
              <a:t>26-08-2025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A4DCCF5-1C5B-4214-A3A3-870EDEB96D21}" type="slidenum">
              <a:rPr lang="en-IN" smtClean="0"/>
              <a:t>‹#›</a:t>
            </a:fld>
            <a:endParaRPr lang="en-IN"/>
          </a:p>
        </p:txBody>
      </p:sp>
    </p:spTree>
    <p:extLst>
      <p:ext uri="{BB962C8B-B14F-4D97-AF65-F5344CB8AC3E}">
        <p14:creationId xmlns:p14="http://schemas.microsoft.com/office/powerpoint/2010/main" val="187124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486195-EEB4-49E2-B737-FEAD1D61D3AE}" type="datetimeFigureOut">
              <a:rPr lang="en-IN" smtClean="0"/>
              <a:t>26-08-2025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A4DCCF5-1C5B-4214-A3A3-870EDEB96D21}" type="slidenum">
              <a:rPr lang="en-IN" smtClean="0"/>
              <a:t>‹#›</a:t>
            </a:fld>
            <a:endParaRPr lang="en-IN"/>
          </a:p>
        </p:txBody>
      </p:sp>
    </p:spTree>
    <p:extLst>
      <p:ext uri="{BB962C8B-B14F-4D97-AF65-F5344CB8AC3E}">
        <p14:creationId xmlns:p14="http://schemas.microsoft.com/office/powerpoint/2010/main" val="1596644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486195-EEB4-49E2-B737-FEAD1D61D3AE}" type="datetimeFigureOut">
              <a:rPr lang="en-IN" smtClean="0"/>
              <a:t>26-08-2025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A4DCCF5-1C5B-4214-A3A3-870EDEB96D21}" type="slidenum">
              <a:rPr lang="en-IN" smtClean="0"/>
              <a:t>‹#›</a:t>
            </a:fld>
            <a:endParaRPr lang="en-IN"/>
          </a:p>
        </p:txBody>
      </p:sp>
    </p:spTree>
    <p:extLst>
      <p:ext uri="{BB962C8B-B14F-4D97-AF65-F5344CB8AC3E}">
        <p14:creationId xmlns:p14="http://schemas.microsoft.com/office/powerpoint/2010/main" val="1624917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486195-EEB4-49E2-B737-FEAD1D61D3AE}" type="datetimeFigureOut">
              <a:rPr lang="en-IN" smtClean="0"/>
              <a:t>26-08-2025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A4DCCF5-1C5B-4214-A3A3-870EDEB96D21}" type="slidenum">
              <a:rPr lang="en-IN" smtClean="0"/>
              <a:t>‹#›</a:t>
            </a:fld>
            <a:endParaRPr lang="en-IN"/>
          </a:p>
        </p:txBody>
      </p:sp>
    </p:spTree>
    <p:extLst>
      <p:ext uri="{BB962C8B-B14F-4D97-AF65-F5344CB8AC3E}">
        <p14:creationId xmlns:p14="http://schemas.microsoft.com/office/powerpoint/2010/main" val="3625778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486195-EEB4-49E2-B737-FEAD1D61D3AE}" type="datetimeFigureOut">
              <a:rPr lang="en-IN" smtClean="0"/>
              <a:t>26-08-2025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A4DCCF5-1C5B-4214-A3A3-870EDEB96D21}" type="slidenum">
              <a:rPr lang="en-IN" smtClean="0"/>
              <a:t>‹#›</a:t>
            </a:fld>
            <a:endParaRPr lang="en-IN"/>
          </a:p>
        </p:txBody>
      </p:sp>
    </p:spTree>
    <p:extLst>
      <p:ext uri="{BB962C8B-B14F-4D97-AF65-F5344CB8AC3E}">
        <p14:creationId xmlns:p14="http://schemas.microsoft.com/office/powerpoint/2010/main" val="4016679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486195-EEB4-49E2-B737-FEAD1D61D3AE}" type="datetimeFigureOut">
              <a:rPr lang="en-IN" smtClean="0"/>
              <a:t>26-08-2025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4DCCF5-1C5B-4214-A3A3-870EDEB96D21}" type="slidenum">
              <a:rPr lang="en-IN" smtClean="0"/>
              <a:t>‹#›</a:t>
            </a:fld>
            <a:endParaRPr lang="en-IN"/>
          </a:p>
        </p:txBody>
      </p:sp>
    </p:spTree>
    <p:extLst>
      <p:ext uri="{BB962C8B-B14F-4D97-AF65-F5344CB8AC3E}">
        <p14:creationId xmlns:p14="http://schemas.microsoft.com/office/powerpoint/2010/main" val="3945333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8486195-EEB4-49E2-B737-FEAD1D61D3AE}" type="datetimeFigureOut">
              <a:rPr lang="en-IN" smtClean="0"/>
              <a:t>26-08-2025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A4DCCF5-1C5B-4214-A3A3-870EDEB96D21}" type="slidenum">
              <a:rPr lang="en-IN" smtClean="0"/>
              <a:t>‹#›</a:t>
            </a:fld>
            <a:endParaRPr lang="en-IN"/>
          </a:p>
        </p:txBody>
      </p:sp>
    </p:spTree>
    <p:extLst>
      <p:ext uri="{BB962C8B-B14F-4D97-AF65-F5344CB8AC3E}">
        <p14:creationId xmlns:p14="http://schemas.microsoft.com/office/powerpoint/2010/main" val="313007050"/>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01714-3C03-D0D3-B8D7-EBE9EB0372C9}"/>
              </a:ext>
            </a:extLst>
          </p:cNvPr>
          <p:cNvSpPr>
            <a:spLocks noGrp="1"/>
          </p:cNvSpPr>
          <p:nvPr>
            <p:ph type="ctrTitle"/>
          </p:nvPr>
        </p:nvSpPr>
        <p:spPr>
          <a:xfrm>
            <a:off x="2521975" y="-314633"/>
            <a:ext cx="9448800" cy="2124166"/>
          </a:xfrm>
        </p:spPr>
        <p:txBody>
          <a:bodyPr/>
          <a:lstStyle/>
          <a:p>
            <a:r>
              <a:rPr lang="en-IN" b="1" dirty="0"/>
              <a:t>STUDENT PORTFOLIO</a:t>
            </a:r>
          </a:p>
        </p:txBody>
      </p:sp>
      <p:sp>
        <p:nvSpPr>
          <p:cNvPr id="3" name="Subtitle 2">
            <a:extLst>
              <a:ext uri="{FF2B5EF4-FFF2-40B4-BE49-F238E27FC236}">
                <a16:creationId xmlns:a16="http://schemas.microsoft.com/office/drawing/2014/main" id="{4E7142AA-BC37-0D09-142C-5CD52185BC8D}"/>
              </a:ext>
            </a:extLst>
          </p:cNvPr>
          <p:cNvSpPr>
            <a:spLocks noGrp="1"/>
          </p:cNvSpPr>
          <p:nvPr>
            <p:ph type="subTitle" idx="1"/>
          </p:nvPr>
        </p:nvSpPr>
        <p:spPr>
          <a:xfrm>
            <a:off x="1843550" y="2369574"/>
            <a:ext cx="10805650" cy="2723535"/>
          </a:xfrm>
        </p:spPr>
        <p:txBody>
          <a:bodyPr>
            <a:normAutofit/>
          </a:bodyPr>
          <a:lstStyle/>
          <a:p>
            <a:r>
              <a:rPr lang="en-IN" sz="2400" dirty="0"/>
              <a:t>Student Name : SARAVANAN.P</a:t>
            </a:r>
          </a:p>
          <a:p>
            <a:r>
              <a:rPr lang="en-IN" sz="2400" dirty="0"/>
              <a:t>Register no &amp; NMID :</a:t>
            </a:r>
          </a:p>
          <a:p>
            <a:r>
              <a:rPr lang="en-IN" sz="2400" dirty="0"/>
              <a:t>Department : BCA (Bachelor of Computer Application)</a:t>
            </a:r>
          </a:p>
          <a:p>
            <a:pPr>
              <a:lnSpc>
                <a:spcPct val="150000"/>
              </a:lnSpc>
            </a:pPr>
            <a:r>
              <a:rPr lang="en-IN" sz="2400" dirty="0"/>
              <a:t>College : </a:t>
            </a:r>
            <a:r>
              <a:rPr lang="en-IN" sz="2400" dirty="0" err="1"/>
              <a:t>Arignar</a:t>
            </a:r>
            <a:r>
              <a:rPr lang="en-IN" sz="2400" dirty="0"/>
              <a:t> Anna Govt Arts College, Villupuram / ANNAMALAI 		      UNIVERSITY</a:t>
            </a:r>
          </a:p>
        </p:txBody>
      </p:sp>
    </p:spTree>
    <p:extLst>
      <p:ext uri="{BB962C8B-B14F-4D97-AF65-F5344CB8AC3E}">
        <p14:creationId xmlns:p14="http://schemas.microsoft.com/office/powerpoint/2010/main" val="346877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41BFE-1AAC-D303-5146-9E874F4CB4FF}"/>
              </a:ext>
            </a:extLst>
          </p:cNvPr>
          <p:cNvSpPr>
            <a:spLocks noGrp="1"/>
          </p:cNvSpPr>
          <p:nvPr>
            <p:ph type="title"/>
          </p:nvPr>
        </p:nvSpPr>
        <p:spPr>
          <a:xfrm>
            <a:off x="2153265" y="211155"/>
            <a:ext cx="9351347" cy="1280890"/>
          </a:xfrm>
        </p:spPr>
        <p:txBody>
          <a:bodyPr>
            <a:normAutofit/>
          </a:bodyPr>
          <a:lstStyle/>
          <a:p>
            <a:r>
              <a:rPr lang="en-IN" sz="4800" b="1" dirty="0"/>
              <a:t>RESULTS AND SCREENSHOTS</a:t>
            </a:r>
          </a:p>
        </p:txBody>
      </p:sp>
      <p:pic>
        <p:nvPicPr>
          <p:cNvPr id="5" name="Content Placeholder 4">
            <a:extLst>
              <a:ext uri="{FF2B5EF4-FFF2-40B4-BE49-F238E27FC236}">
                <a16:creationId xmlns:a16="http://schemas.microsoft.com/office/drawing/2014/main" id="{9A12435B-C15A-A662-EC1C-1C764E9526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5255" y="1140900"/>
            <a:ext cx="10770057" cy="5387957"/>
          </a:xfrm>
        </p:spPr>
      </p:pic>
    </p:spTree>
    <p:extLst>
      <p:ext uri="{BB962C8B-B14F-4D97-AF65-F5344CB8AC3E}">
        <p14:creationId xmlns:p14="http://schemas.microsoft.com/office/powerpoint/2010/main" val="2136226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0E9543-CA4A-A7AC-3A4B-C786B67A7F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1" y="557980"/>
            <a:ext cx="11484077" cy="5742039"/>
          </a:xfrm>
          <a:prstGeom prst="rect">
            <a:avLst/>
          </a:prstGeom>
        </p:spPr>
      </p:pic>
    </p:spTree>
    <p:extLst>
      <p:ext uri="{BB962C8B-B14F-4D97-AF65-F5344CB8AC3E}">
        <p14:creationId xmlns:p14="http://schemas.microsoft.com/office/powerpoint/2010/main" val="2731551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 shot of a black background&#10;&#10;AI-generated content may be incorrect.">
            <a:extLst>
              <a:ext uri="{FF2B5EF4-FFF2-40B4-BE49-F238E27FC236}">
                <a16:creationId xmlns:a16="http://schemas.microsoft.com/office/drawing/2014/main" id="{FF426180-CF38-FFF1-CBE4-A8B4AA7E77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213" y="676071"/>
            <a:ext cx="11313573" cy="5505858"/>
          </a:xfrm>
          <a:prstGeom prst="rect">
            <a:avLst/>
          </a:prstGeom>
        </p:spPr>
      </p:pic>
    </p:spTree>
    <p:extLst>
      <p:ext uri="{BB962C8B-B14F-4D97-AF65-F5344CB8AC3E}">
        <p14:creationId xmlns:p14="http://schemas.microsoft.com/office/powerpoint/2010/main" val="2234946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E3E95FFE-C3BD-A2C9-3147-0242080F19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948" y="621311"/>
            <a:ext cx="11495225" cy="5615378"/>
          </a:xfrm>
          <a:prstGeom prst="rect">
            <a:avLst/>
          </a:prstGeom>
        </p:spPr>
      </p:pic>
    </p:spTree>
    <p:extLst>
      <p:ext uri="{BB962C8B-B14F-4D97-AF65-F5344CB8AC3E}">
        <p14:creationId xmlns:p14="http://schemas.microsoft.com/office/powerpoint/2010/main" val="3412128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4A7E3225-53DE-0A28-778D-264563EFA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551" y="544161"/>
            <a:ext cx="11498897" cy="5571504"/>
          </a:xfrm>
          <a:prstGeom prst="rect">
            <a:avLst/>
          </a:prstGeom>
        </p:spPr>
      </p:pic>
    </p:spTree>
    <p:extLst>
      <p:ext uri="{BB962C8B-B14F-4D97-AF65-F5344CB8AC3E}">
        <p14:creationId xmlns:p14="http://schemas.microsoft.com/office/powerpoint/2010/main" val="1981039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11EF9-9229-3378-9589-A7BC0C6F47FF}"/>
              </a:ext>
            </a:extLst>
          </p:cNvPr>
          <p:cNvSpPr>
            <a:spLocks noGrp="1"/>
          </p:cNvSpPr>
          <p:nvPr>
            <p:ph type="title"/>
          </p:nvPr>
        </p:nvSpPr>
        <p:spPr/>
        <p:txBody>
          <a:bodyPr>
            <a:normAutofit/>
          </a:bodyPr>
          <a:lstStyle/>
          <a:p>
            <a:r>
              <a:rPr lang="en-IN" sz="5400" b="1" dirty="0"/>
              <a:t>CONCLUSION</a:t>
            </a:r>
          </a:p>
        </p:txBody>
      </p:sp>
      <p:sp>
        <p:nvSpPr>
          <p:cNvPr id="3" name="Content Placeholder 2">
            <a:extLst>
              <a:ext uri="{FF2B5EF4-FFF2-40B4-BE49-F238E27FC236}">
                <a16:creationId xmlns:a16="http://schemas.microsoft.com/office/drawing/2014/main" id="{DFEAB09F-C33C-F8A2-8106-12A4F84392F8}"/>
              </a:ext>
            </a:extLst>
          </p:cNvPr>
          <p:cNvSpPr>
            <a:spLocks noGrp="1"/>
          </p:cNvSpPr>
          <p:nvPr>
            <p:ph idx="1"/>
          </p:nvPr>
        </p:nvSpPr>
        <p:spPr>
          <a:xfrm>
            <a:off x="2589212" y="2133600"/>
            <a:ext cx="8491743" cy="3777622"/>
          </a:xfrm>
        </p:spPr>
        <p:txBody>
          <a:bodyPr>
            <a:normAutofit/>
          </a:bodyPr>
          <a:lstStyle/>
          <a:p>
            <a:r>
              <a:rPr lang="en-US" sz="2400" dirty="0"/>
              <a:t>In conclusion, our project successfully demonstrates how a well-designed portfolio can enhance an individual’s professional presence. It is lightweight, responsive, and customizable. In the future, we plan to enhance the portfolio with more animations, integration with LinkedIn or GitHub APIs, and adding a blog section for knowledge sharing.</a:t>
            </a:r>
            <a:endParaRPr lang="en-IN" sz="2400" dirty="0"/>
          </a:p>
        </p:txBody>
      </p:sp>
    </p:spTree>
    <p:extLst>
      <p:ext uri="{BB962C8B-B14F-4D97-AF65-F5344CB8AC3E}">
        <p14:creationId xmlns:p14="http://schemas.microsoft.com/office/powerpoint/2010/main" val="1968357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65EF8C-082B-4A2E-7AED-794302B02E24}"/>
              </a:ext>
            </a:extLst>
          </p:cNvPr>
          <p:cNvSpPr>
            <a:spLocks noGrp="1"/>
          </p:cNvSpPr>
          <p:nvPr>
            <p:ph type="title"/>
          </p:nvPr>
        </p:nvSpPr>
        <p:spPr>
          <a:xfrm>
            <a:off x="2589211" y="1419653"/>
            <a:ext cx="8915399" cy="1468800"/>
          </a:xfrm>
        </p:spPr>
        <p:txBody>
          <a:bodyPr>
            <a:normAutofit/>
          </a:bodyPr>
          <a:lstStyle/>
          <a:p>
            <a:r>
              <a:rPr lang="en-IN" sz="4400" b="1" dirty="0"/>
              <a:t>GITHUB LINK</a:t>
            </a:r>
          </a:p>
        </p:txBody>
      </p:sp>
      <p:sp>
        <p:nvSpPr>
          <p:cNvPr id="5" name="Text Placeholder 4">
            <a:extLst>
              <a:ext uri="{FF2B5EF4-FFF2-40B4-BE49-F238E27FC236}">
                <a16:creationId xmlns:a16="http://schemas.microsoft.com/office/drawing/2014/main" id="{FD8E28C3-FD3A-5CF5-D475-BD4E2A304E9C}"/>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877178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40087-50D9-7A0A-C4D1-E7FA54FAA782}"/>
              </a:ext>
            </a:extLst>
          </p:cNvPr>
          <p:cNvSpPr>
            <a:spLocks noGrp="1"/>
          </p:cNvSpPr>
          <p:nvPr>
            <p:ph type="title"/>
          </p:nvPr>
        </p:nvSpPr>
        <p:spPr/>
        <p:txBody>
          <a:bodyPr>
            <a:normAutofit/>
          </a:bodyPr>
          <a:lstStyle/>
          <a:p>
            <a:r>
              <a:rPr lang="en-IN" sz="5400" b="1" dirty="0"/>
              <a:t>PROJECT</a:t>
            </a:r>
            <a:r>
              <a:rPr lang="en-IN" sz="5400" dirty="0"/>
              <a:t> </a:t>
            </a:r>
            <a:r>
              <a:rPr lang="en-IN" sz="5400" b="1" dirty="0"/>
              <a:t>TITLE</a:t>
            </a:r>
          </a:p>
        </p:txBody>
      </p:sp>
      <p:sp>
        <p:nvSpPr>
          <p:cNvPr id="3" name="Content Placeholder 2">
            <a:extLst>
              <a:ext uri="{FF2B5EF4-FFF2-40B4-BE49-F238E27FC236}">
                <a16:creationId xmlns:a16="http://schemas.microsoft.com/office/drawing/2014/main" id="{B9E0D93E-EEDA-AE5B-9ADD-50F0DC80E893}"/>
              </a:ext>
            </a:extLst>
          </p:cNvPr>
          <p:cNvSpPr>
            <a:spLocks noGrp="1"/>
          </p:cNvSpPr>
          <p:nvPr>
            <p:ph idx="1"/>
          </p:nvPr>
        </p:nvSpPr>
        <p:spPr>
          <a:xfrm>
            <a:off x="4142709" y="2300748"/>
            <a:ext cx="5473240" cy="3777622"/>
          </a:xfrm>
        </p:spPr>
        <p:txBody>
          <a:bodyPr>
            <a:normAutofit/>
          </a:bodyPr>
          <a:lstStyle/>
          <a:p>
            <a:r>
              <a:rPr lang="en-IN" sz="4400" dirty="0">
                <a:latin typeface="Arial Black" panose="020B0A04020102020204" pitchFamily="34" charset="0"/>
              </a:rPr>
              <a:t>ATTRACTIVE</a:t>
            </a:r>
            <a:r>
              <a:rPr lang="en-IN" sz="3200" dirty="0">
                <a:latin typeface="Arial Black" panose="020B0A04020102020204" pitchFamily="34" charset="0"/>
              </a:rPr>
              <a:t> STUDENT PORTFOLIO USING HTML AND CSS</a:t>
            </a:r>
          </a:p>
        </p:txBody>
      </p:sp>
    </p:spTree>
    <p:extLst>
      <p:ext uri="{BB962C8B-B14F-4D97-AF65-F5344CB8AC3E}">
        <p14:creationId xmlns:p14="http://schemas.microsoft.com/office/powerpoint/2010/main" val="3437547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DF745-2C5B-E281-5CCD-242C88F05F2A}"/>
              </a:ext>
            </a:extLst>
          </p:cNvPr>
          <p:cNvSpPr>
            <a:spLocks noGrp="1"/>
          </p:cNvSpPr>
          <p:nvPr>
            <p:ph type="title"/>
          </p:nvPr>
        </p:nvSpPr>
        <p:spPr/>
        <p:txBody>
          <a:bodyPr>
            <a:normAutofit/>
          </a:bodyPr>
          <a:lstStyle/>
          <a:p>
            <a:r>
              <a:rPr lang="en-IN" sz="5400" b="1" dirty="0"/>
              <a:t>AGENDA</a:t>
            </a:r>
          </a:p>
        </p:txBody>
      </p:sp>
      <p:sp>
        <p:nvSpPr>
          <p:cNvPr id="3" name="Content Placeholder 2">
            <a:extLst>
              <a:ext uri="{FF2B5EF4-FFF2-40B4-BE49-F238E27FC236}">
                <a16:creationId xmlns:a16="http://schemas.microsoft.com/office/drawing/2014/main" id="{8D15D759-4E0C-1E57-E89C-7B15D1D4F0D8}"/>
              </a:ext>
            </a:extLst>
          </p:cNvPr>
          <p:cNvSpPr>
            <a:spLocks noGrp="1"/>
          </p:cNvSpPr>
          <p:nvPr>
            <p:ph idx="1"/>
          </p:nvPr>
        </p:nvSpPr>
        <p:spPr>
          <a:xfrm>
            <a:off x="3356128" y="2104103"/>
            <a:ext cx="8915400" cy="3777622"/>
          </a:xfrm>
        </p:spPr>
        <p:txBody>
          <a:bodyPr>
            <a:normAutofit fontScale="92500" lnSpcReduction="20000"/>
          </a:bodyPr>
          <a:lstStyle/>
          <a:p>
            <a:r>
              <a:rPr lang="en-IN" sz="2400" dirty="0"/>
              <a:t>PROBLEM STATEMENT</a:t>
            </a:r>
          </a:p>
          <a:p>
            <a:r>
              <a:rPr lang="en-IN" sz="2400" dirty="0"/>
              <a:t>PROJECT OVERVIEW</a:t>
            </a:r>
          </a:p>
          <a:p>
            <a:r>
              <a:rPr lang="en-IN" sz="2400" dirty="0"/>
              <a:t>END USERS</a:t>
            </a:r>
          </a:p>
          <a:p>
            <a:r>
              <a:rPr lang="en-IN" sz="2400" dirty="0"/>
              <a:t>TOOLS AND TECHNOLOGIES</a:t>
            </a:r>
          </a:p>
          <a:p>
            <a:r>
              <a:rPr lang="en-IN" sz="2400" dirty="0"/>
              <a:t>PORTFOLIO DESIGN AND LAYOUT</a:t>
            </a:r>
          </a:p>
          <a:p>
            <a:r>
              <a:rPr lang="en-IN" sz="2400" dirty="0"/>
              <a:t>FEATURES AND FUNCTIONALITY</a:t>
            </a:r>
          </a:p>
          <a:p>
            <a:r>
              <a:rPr lang="en-IN" sz="2400" dirty="0"/>
              <a:t>RESULTS AND SCREENSHOTS</a:t>
            </a:r>
          </a:p>
          <a:p>
            <a:r>
              <a:rPr lang="en-IN" sz="2400" dirty="0"/>
              <a:t>CONCLUSION </a:t>
            </a:r>
          </a:p>
          <a:p>
            <a:r>
              <a:rPr lang="en-IN" sz="2400" dirty="0"/>
              <a:t>GITHUB LINK</a:t>
            </a:r>
          </a:p>
          <a:p>
            <a:endParaRPr lang="en-IN" sz="2400" dirty="0"/>
          </a:p>
        </p:txBody>
      </p:sp>
    </p:spTree>
    <p:extLst>
      <p:ext uri="{BB962C8B-B14F-4D97-AF65-F5344CB8AC3E}">
        <p14:creationId xmlns:p14="http://schemas.microsoft.com/office/powerpoint/2010/main" val="674388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11CF3-D411-0B58-699F-2F041CDE7C1D}"/>
              </a:ext>
            </a:extLst>
          </p:cNvPr>
          <p:cNvSpPr>
            <a:spLocks noGrp="1"/>
          </p:cNvSpPr>
          <p:nvPr>
            <p:ph type="title"/>
          </p:nvPr>
        </p:nvSpPr>
        <p:spPr/>
        <p:txBody>
          <a:bodyPr>
            <a:normAutofit/>
          </a:bodyPr>
          <a:lstStyle/>
          <a:p>
            <a:r>
              <a:rPr lang="en-IN" sz="5400" b="1" dirty="0"/>
              <a:t>PROBLEM STATEMENT</a:t>
            </a:r>
          </a:p>
        </p:txBody>
      </p:sp>
      <p:sp>
        <p:nvSpPr>
          <p:cNvPr id="3" name="Content Placeholder 2">
            <a:extLst>
              <a:ext uri="{FF2B5EF4-FFF2-40B4-BE49-F238E27FC236}">
                <a16:creationId xmlns:a16="http://schemas.microsoft.com/office/drawing/2014/main" id="{0BE64224-B030-B598-16ED-3F10BC60D3BE}"/>
              </a:ext>
            </a:extLst>
          </p:cNvPr>
          <p:cNvSpPr>
            <a:spLocks noGrp="1"/>
          </p:cNvSpPr>
          <p:nvPr>
            <p:ph idx="1"/>
          </p:nvPr>
        </p:nvSpPr>
        <p:spPr>
          <a:xfrm>
            <a:off x="2589212" y="2133600"/>
            <a:ext cx="8167278" cy="3777622"/>
          </a:xfrm>
        </p:spPr>
        <p:txBody>
          <a:bodyPr>
            <a:normAutofit/>
          </a:bodyPr>
          <a:lstStyle/>
          <a:p>
            <a:r>
              <a:rPr lang="en-US" sz="2400" dirty="0"/>
              <a:t>Every project starts with a problem. In our case, the problem is that many beginners in web development do not have a simple, structured portfolio to showcase their skills. Without an online presence, it becomes difficult for them to stand out in job interviews or internships. Our project addresses this gap by creating a user-friendly, customizable portfolio website.</a:t>
            </a:r>
            <a:endParaRPr lang="en-IN" sz="2400" dirty="0"/>
          </a:p>
        </p:txBody>
      </p:sp>
    </p:spTree>
    <p:extLst>
      <p:ext uri="{BB962C8B-B14F-4D97-AF65-F5344CB8AC3E}">
        <p14:creationId xmlns:p14="http://schemas.microsoft.com/office/powerpoint/2010/main" val="1167716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DBF73-E19B-7BCB-83E0-8F5C334DE888}"/>
              </a:ext>
            </a:extLst>
          </p:cNvPr>
          <p:cNvSpPr>
            <a:spLocks noGrp="1"/>
          </p:cNvSpPr>
          <p:nvPr>
            <p:ph type="title"/>
          </p:nvPr>
        </p:nvSpPr>
        <p:spPr/>
        <p:txBody>
          <a:bodyPr>
            <a:normAutofit/>
          </a:bodyPr>
          <a:lstStyle/>
          <a:p>
            <a:r>
              <a:rPr lang="en-IN" sz="5400" b="1" dirty="0"/>
              <a:t>PROJECT OVERVIEW</a:t>
            </a:r>
          </a:p>
        </p:txBody>
      </p:sp>
      <p:sp>
        <p:nvSpPr>
          <p:cNvPr id="3" name="Content Placeholder 2">
            <a:extLst>
              <a:ext uri="{FF2B5EF4-FFF2-40B4-BE49-F238E27FC236}">
                <a16:creationId xmlns:a16="http://schemas.microsoft.com/office/drawing/2014/main" id="{67D0BBC3-07E8-8677-8224-32D85E91AA9B}"/>
              </a:ext>
            </a:extLst>
          </p:cNvPr>
          <p:cNvSpPr>
            <a:spLocks noGrp="1"/>
          </p:cNvSpPr>
          <p:nvPr>
            <p:ph idx="1"/>
          </p:nvPr>
        </p:nvSpPr>
        <p:spPr>
          <a:xfrm>
            <a:off x="2589212" y="2133600"/>
            <a:ext cx="7115227" cy="3777622"/>
          </a:xfrm>
        </p:spPr>
        <p:txBody>
          <a:bodyPr>
            <a:normAutofit/>
          </a:bodyPr>
          <a:lstStyle/>
          <a:p>
            <a:r>
              <a:rPr lang="en-US" sz="2400" dirty="0"/>
              <a:t>Our project is a responsive portfolio website built using HTML, CSS, and JavaScript. The main objective is to provide a platform where an individual can highlight their education, skills, projects, and achievements. The portfolio is designed to be clean, modern, and easy to navigate.</a:t>
            </a:r>
            <a:endParaRPr lang="en-IN" sz="2400" dirty="0"/>
          </a:p>
        </p:txBody>
      </p:sp>
    </p:spTree>
    <p:extLst>
      <p:ext uri="{BB962C8B-B14F-4D97-AF65-F5344CB8AC3E}">
        <p14:creationId xmlns:p14="http://schemas.microsoft.com/office/powerpoint/2010/main" val="2512831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84173-985D-80FE-5A70-D44B9178ED16}"/>
              </a:ext>
            </a:extLst>
          </p:cNvPr>
          <p:cNvSpPr>
            <a:spLocks noGrp="1"/>
          </p:cNvSpPr>
          <p:nvPr>
            <p:ph type="title"/>
          </p:nvPr>
        </p:nvSpPr>
        <p:spPr/>
        <p:txBody>
          <a:bodyPr>
            <a:normAutofit/>
          </a:bodyPr>
          <a:lstStyle/>
          <a:p>
            <a:r>
              <a:rPr lang="en-IN" sz="5400" b="1" dirty="0"/>
              <a:t>END USERS</a:t>
            </a:r>
          </a:p>
        </p:txBody>
      </p:sp>
      <p:sp>
        <p:nvSpPr>
          <p:cNvPr id="3" name="Content Placeholder 2">
            <a:extLst>
              <a:ext uri="{FF2B5EF4-FFF2-40B4-BE49-F238E27FC236}">
                <a16:creationId xmlns:a16="http://schemas.microsoft.com/office/drawing/2014/main" id="{30281817-3088-1993-DCA1-93A9084D86E7}"/>
              </a:ext>
            </a:extLst>
          </p:cNvPr>
          <p:cNvSpPr>
            <a:spLocks noGrp="1"/>
          </p:cNvSpPr>
          <p:nvPr>
            <p:ph idx="1"/>
          </p:nvPr>
        </p:nvSpPr>
        <p:spPr>
          <a:xfrm>
            <a:off x="2589212" y="2133600"/>
            <a:ext cx="7813317" cy="3777622"/>
          </a:xfrm>
        </p:spPr>
        <p:txBody>
          <a:bodyPr>
            <a:normAutofit/>
          </a:bodyPr>
          <a:lstStyle/>
          <a:p>
            <a:r>
              <a:rPr lang="en-US" sz="2400" dirty="0"/>
              <a:t>The primary end users of our portfolio project are students, job seekers, and professionals who want to showcase their skills. Recruiters and hiring managers are the secondary end users who can quickly view the candidate’s profile and achievements through the portfolio.</a:t>
            </a:r>
            <a:endParaRPr lang="en-IN" sz="2400" dirty="0"/>
          </a:p>
        </p:txBody>
      </p:sp>
    </p:spTree>
    <p:extLst>
      <p:ext uri="{BB962C8B-B14F-4D97-AF65-F5344CB8AC3E}">
        <p14:creationId xmlns:p14="http://schemas.microsoft.com/office/powerpoint/2010/main" val="1866072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001DE-614B-AF60-46BE-F375D524D878}"/>
              </a:ext>
            </a:extLst>
          </p:cNvPr>
          <p:cNvSpPr>
            <a:spLocks noGrp="1"/>
          </p:cNvSpPr>
          <p:nvPr>
            <p:ph type="title"/>
          </p:nvPr>
        </p:nvSpPr>
        <p:spPr/>
        <p:txBody>
          <a:bodyPr>
            <a:normAutofit fontScale="90000"/>
          </a:bodyPr>
          <a:lstStyle/>
          <a:p>
            <a:r>
              <a:rPr lang="en-IN" sz="5400" b="1" dirty="0"/>
              <a:t>TOOLS AND TECHNOLOGIES</a:t>
            </a:r>
          </a:p>
        </p:txBody>
      </p:sp>
      <p:sp>
        <p:nvSpPr>
          <p:cNvPr id="3" name="Content Placeholder 2">
            <a:extLst>
              <a:ext uri="{FF2B5EF4-FFF2-40B4-BE49-F238E27FC236}">
                <a16:creationId xmlns:a16="http://schemas.microsoft.com/office/drawing/2014/main" id="{85B18696-EF4E-0630-2CA3-87A812A13F56}"/>
              </a:ext>
            </a:extLst>
          </p:cNvPr>
          <p:cNvSpPr>
            <a:spLocks noGrp="1"/>
          </p:cNvSpPr>
          <p:nvPr>
            <p:ph idx="1"/>
          </p:nvPr>
        </p:nvSpPr>
        <p:spPr>
          <a:xfrm>
            <a:off x="2589212" y="2133600"/>
            <a:ext cx="8531072" cy="3777622"/>
          </a:xfrm>
        </p:spPr>
        <p:txBody>
          <a:bodyPr>
            <a:normAutofit/>
          </a:bodyPr>
          <a:lstStyle/>
          <a:p>
            <a:r>
              <a:rPr lang="en-US" sz="2400" dirty="0"/>
              <a:t>For developing this portfolio, we used </a:t>
            </a:r>
            <a:r>
              <a:rPr lang="en-US" sz="2400" b="1" dirty="0"/>
              <a:t>HTML</a:t>
            </a:r>
            <a:r>
              <a:rPr lang="en-US" sz="2400" dirty="0"/>
              <a:t> for structure, </a:t>
            </a:r>
            <a:r>
              <a:rPr lang="en-US" sz="2400" b="1" dirty="0"/>
              <a:t>CSS</a:t>
            </a:r>
            <a:r>
              <a:rPr lang="en-US" sz="2400" dirty="0"/>
              <a:t> for styling, and </a:t>
            </a:r>
            <a:r>
              <a:rPr lang="en-US" sz="2400" b="1" dirty="0"/>
              <a:t>JavaScript</a:t>
            </a:r>
            <a:r>
              <a:rPr lang="en-US" sz="2400" dirty="0"/>
              <a:t> for interactivity. We designed and tested the project using </a:t>
            </a:r>
            <a:r>
              <a:rPr lang="en-US" sz="2400" b="1" dirty="0"/>
              <a:t>Visual Studio Code</a:t>
            </a:r>
            <a:r>
              <a:rPr lang="en-US" sz="2400" dirty="0"/>
              <a:t>. For version control and project hosting, we used </a:t>
            </a:r>
            <a:r>
              <a:rPr lang="en-US" sz="2400" b="1" dirty="0"/>
              <a:t>Git and GitHub</a:t>
            </a:r>
            <a:r>
              <a:rPr lang="en-US" sz="2400" dirty="0"/>
              <a:t>. These technologies ensured that the project was lightweight, efficient, and accessible.</a:t>
            </a:r>
            <a:endParaRPr lang="en-IN" sz="2400" dirty="0"/>
          </a:p>
        </p:txBody>
      </p:sp>
    </p:spTree>
    <p:extLst>
      <p:ext uri="{BB962C8B-B14F-4D97-AF65-F5344CB8AC3E}">
        <p14:creationId xmlns:p14="http://schemas.microsoft.com/office/powerpoint/2010/main" val="3813584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AD7FB-CFFC-703E-B105-4AE16564EFDB}"/>
              </a:ext>
            </a:extLst>
          </p:cNvPr>
          <p:cNvSpPr>
            <a:spLocks noGrp="1"/>
          </p:cNvSpPr>
          <p:nvPr>
            <p:ph type="title"/>
          </p:nvPr>
        </p:nvSpPr>
        <p:spPr>
          <a:xfrm>
            <a:off x="1602659" y="624110"/>
            <a:ext cx="9901954" cy="1280890"/>
          </a:xfrm>
        </p:spPr>
        <p:txBody>
          <a:bodyPr>
            <a:normAutofit fontScale="90000"/>
          </a:bodyPr>
          <a:lstStyle/>
          <a:p>
            <a:r>
              <a:rPr lang="en-IN" sz="5400" b="1" dirty="0"/>
              <a:t>PORTFOLIO DESIGN AND LAYOUT</a:t>
            </a:r>
          </a:p>
        </p:txBody>
      </p:sp>
      <p:sp>
        <p:nvSpPr>
          <p:cNvPr id="3" name="Content Placeholder 2">
            <a:extLst>
              <a:ext uri="{FF2B5EF4-FFF2-40B4-BE49-F238E27FC236}">
                <a16:creationId xmlns:a16="http://schemas.microsoft.com/office/drawing/2014/main" id="{753A5CDB-3CFE-93CC-F534-AD29C297BF77}"/>
              </a:ext>
            </a:extLst>
          </p:cNvPr>
          <p:cNvSpPr>
            <a:spLocks noGrp="1"/>
          </p:cNvSpPr>
          <p:nvPr>
            <p:ph idx="1"/>
          </p:nvPr>
        </p:nvSpPr>
        <p:spPr>
          <a:xfrm>
            <a:off x="2589212" y="2133600"/>
            <a:ext cx="7459356" cy="3777622"/>
          </a:xfrm>
        </p:spPr>
        <p:txBody>
          <a:bodyPr>
            <a:normAutofit/>
          </a:bodyPr>
          <a:lstStyle/>
          <a:p>
            <a:r>
              <a:rPr lang="en-US" sz="2400" dirty="0"/>
              <a:t>It includes a navigation bar at the top, an introduction section, education details, skills, project showcase, and a contact form. The layout is </a:t>
            </a:r>
            <a:r>
              <a:rPr lang="en-US" sz="2400" dirty="0" err="1"/>
              <a:t>responsiAve</a:t>
            </a:r>
            <a:r>
              <a:rPr lang="en-US" sz="2400" dirty="0"/>
              <a:t>, meaning it adapts to different screen sizes like mobile, tablet, and desktop. </a:t>
            </a:r>
            <a:endParaRPr lang="en-IN" sz="2400" dirty="0"/>
          </a:p>
        </p:txBody>
      </p:sp>
    </p:spTree>
    <p:extLst>
      <p:ext uri="{BB962C8B-B14F-4D97-AF65-F5344CB8AC3E}">
        <p14:creationId xmlns:p14="http://schemas.microsoft.com/office/powerpoint/2010/main" val="2567463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9D002-4FA1-900E-F7A8-741EE5B90C31}"/>
              </a:ext>
            </a:extLst>
          </p:cNvPr>
          <p:cNvSpPr>
            <a:spLocks noGrp="1"/>
          </p:cNvSpPr>
          <p:nvPr>
            <p:ph type="title"/>
          </p:nvPr>
        </p:nvSpPr>
        <p:spPr>
          <a:xfrm>
            <a:off x="1887795" y="624110"/>
            <a:ext cx="9616818" cy="1280890"/>
          </a:xfrm>
        </p:spPr>
        <p:txBody>
          <a:bodyPr>
            <a:normAutofit fontScale="90000"/>
          </a:bodyPr>
          <a:lstStyle/>
          <a:p>
            <a:r>
              <a:rPr lang="en-IN" sz="5400" b="1" dirty="0"/>
              <a:t>FEATURES AND FUNCTIONALITY</a:t>
            </a:r>
          </a:p>
        </p:txBody>
      </p:sp>
      <p:sp>
        <p:nvSpPr>
          <p:cNvPr id="3" name="Content Placeholder 2">
            <a:extLst>
              <a:ext uri="{FF2B5EF4-FFF2-40B4-BE49-F238E27FC236}">
                <a16:creationId xmlns:a16="http://schemas.microsoft.com/office/drawing/2014/main" id="{433CB017-4344-AE16-D92B-826A2113D98E}"/>
              </a:ext>
            </a:extLst>
          </p:cNvPr>
          <p:cNvSpPr>
            <a:spLocks noGrp="1"/>
          </p:cNvSpPr>
          <p:nvPr>
            <p:ph idx="1"/>
          </p:nvPr>
        </p:nvSpPr>
        <p:spPr>
          <a:xfrm>
            <a:off x="2589212" y="2133600"/>
            <a:ext cx="8373756" cy="3777622"/>
          </a:xfrm>
        </p:spPr>
        <p:txBody>
          <a:bodyPr>
            <a:normAutofit/>
          </a:bodyPr>
          <a:lstStyle/>
          <a:p>
            <a:r>
              <a:rPr lang="en-US" sz="2400" dirty="0"/>
              <a:t>Our portfolio comes with a set of useful features.  Interactive elements like icons, hover effects, and smooth scrolling make the site visually appealing. A contact form is included for communication. Additionally, the design supports future expansion, like adding animations or a blog section.</a:t>
            </a:r>
            <a:endParaRPr lang="en-IN" sz="2400" dirty="0"/>
          </a:p>
        </p:txBody>
      </p:sp>
    </p:spTree>
    <p:extLst>
      <p:ext uri="{BB962C8B-B14F-4D97-AF65-F5344CB8AC3E}">
        <p14:creationId xmlns:p14="http://schemas.microsoft.com/office/powerpoint/2010/main" val="191488173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46</TotalTime>
  <Words>468</Words>
  <Application>Microsoft Office PowerPoint</Application>
  <PresentationFormat>Widescreen</PresentationFormat>
  <Paragraphs>33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Black</vt:lpstr>
      <vt:lpstr>Century Gothic</vt:lpstr>
      <vt:lpstr>Wingdings 3</vt:lpstr>
      <vt:lpstr>Wisp</vt:lpstr>
      <vt:lpstr>STUDENT PORTFOLIO</vt:lpstr>
      <vt:lpstr>PROJECT TITLE</vt:lpstr>
      <vt:lpstr>AGENDA</vt:lpstr>
      <vt:lpstr>PROBLEM STATEMENT</vt:lpstr>
      <vt:lpstr>PROJECT OVERVIEW</vt:lpstr>
      <vt:lpstr>END USERS</vt:lpstr>
      <vt:lpstr>TOOLS AND TECHNOLOGIES</vt:lpstr>
      <vt:lpstr>PORTFOLIO DESIGN AND LAYOUT</vt:lpstr>
      <vt:lpstr>FEATURES AND FUNCTIONALITY</vt:lpstr>
      <vt:lpstr>RESULTS AND SCREENSHOTS</vt:lpstr>
      <vt:lpstr>PowerPoint Presentation</vt:lpstr>
      <vt:lpstr>PowerPoint Presentation</vt:lpstr>
      <vt:lpstr>PowerPoint Presentation</vt:lpstr>
      <vt:lpstr>PowerPoint Presentation</vt:lpstr>
      <vt:lpstr>CONCLUSION</vt:lpstr>
      <vt:lpstr>GITHUB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Saravanan P</dc:creator>
  <cp:lastModifiedBy>Saravanan P</cp:lastModifiedBy>
  <cp:revision>3</cp:revision>
  <dcterms:created xsi:type="dcterms:W3CDTF">2025-08-21T12:53:52Z</dcterms:created>
  <dcterms:modified xsi:type="dcterms:W3CDTF">2025-08-26T15:18:35Z</dcterms:modified>
</cp:coreProperties>
</file>