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57" r:id="rId3"/>
    <p:sldId id="259" r:id="rId4"/>
    <p:sldId id="260" r:id="rId5"/>
    <p:sldId id="261" r:id="rId6"/>
    <p:sldId id="262" r:id="rId7"/>
    <p:sldId id="263" r:id="rId8"/>
    <p:sldId id="264" r:id="rId9"/>
    <p:sldId id="265" r:id="rId10"/>
    <p:sldId id="266" r:id="rId11"/>
    <p:sldId id="270" r:id="rId12"/>
    <p:sldId id="267" r:id="rId13"/>
    <p:sldId id="268" r:id="rId14"/>
    <p:sldId id="269" r:id="rId15"/>
    <p:sldId id="271"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235985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500886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4DCCF5-1C5B-4214-A3A3-870EDEB96D2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849869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4025332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4DCCF5-1C5B-4214-A3A3-870EDEB96D2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67881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25955926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511131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10448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1501117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8486195-EEB4-49E2-B737-FEAD1D61D3AE}" type="datetimeFigureOut">
              <a:rPr lang="en-IN" smtClean="0"/>
              <a:t>26-08-2025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4123432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871240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8486195-EEB4-49E2-B737-FEAD1D61D3AE}" type="datetimeFigureOut">
              <a:rPr lang="en-IN" smtClean="0"/>
              <a:t>26-08-2025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596644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8486195-EEB4-49E2-B737-FEAD1D61D3AE}" type="datetimeFigureOut">
              <a:rPr lang="en-IN" smtClean="0"/>
              <a:t>26-08-2025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1624917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486195-EEB4-49E2-B737-FEAD1D61D3AE}" type="datetimeFigureOut">
              <a:rPr lang="en-IN" smtClean="0"/>
              <a:t>26-08-2025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625778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40166790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8486195-EEB4-49E2-B737-FEAD1D61D3AE}" type="datetimeFigureOut">
              <a:rPr lang="en-IN" smtClean="0"/>
              <a:t>26-08-2025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A4DCCF5-1C5B-4214-A3A3-870EDEB96D21}" type="slidenum">
              <a:rPr lang="en-IN" smtClean="0"/>
              <a:t>‹#›</a:t>
            </a:fld>
            <a:endParaRPr lang="en-IN"/>
          </a:p>
        </p:txBody>
      </p:sp>
    </p:spTree>
    <p:extLst>
      <p:ext uri="{BB962C8B-B14F-4D97-AF65-F5344CB8AC3E}">
        <p14:creationId xmlns:p14="http://schemas.microsoft.com/office/powerpoint/2010/main" val="3945333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8486195-EEB4-49E2-B737-FEAD1D61D3AE}" type="datetimeFigureOut">
              <a:rPr lang="en-IN" smtClean="0"/>
              <a:t>26-08-2025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A4DCCF5-1C5B-4214-A3A3-870EDEB96D21}" type="slidenum">
              <a:rPr lang="en-IN" smtClean="0"/>
              <a:t>‹#›</a:t>
            </a:fld>
            <a:endParaRPr lang="en-IN"/>
          </a:p>
        </p:txBody>
      </p:sp>
    </p:spTree>
    <p:extLst>
      <p:ext uri="{BB962C8B-B14F-4D97-AF65-F5344CB8AC3E}">
        <p14:creationId xmlns:p14="http://schemas.microsoft.com/office/powerpoint/2010/main" val="313007050"/>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01714-3C03-D0D3-B8D7-EBE9EB0372C9}"/>
              </a:ext>
            </a:extLst>
          </p:cNvPr>
          <p:cNvSpPr>
            <a:spLocks noGrp="1"/>
          </p:cNvSpPr>
          <p:nvPr>
            <p:ph type="ctrTitle"/>
          </p:nvPr>
        </p:nvSpPr>
        <p:spPr>
          <a:xfrm>
            <a:off x="2521975" y="-314633"/>
            <a:ext cx="9448800" cy="2124166"/>
          </a:xfrm>
        </p:spPr>
        <p:txBody>
          <a:bodyPr/>
          <a:lstStyle/>
          <a:p>
            <a:r>
              <a:rPr lang="en-IN" b="1" dirty="0"/>
              <a:t>STUDENT PORTFOLIO</a:t>
            </a:r>
          </a:p>
        </p:txBody>
      </p:sp>
      <p:sp>
        <p:nvSpPr>
          <p:cNvPr id="3" name="Subtitle 2">
            <a:extLst>
              <a:ext uri="{FF2B5EF4-FFF2-40B4-BE49-F238E27FC236}">
                <a16:creationId xmlns:a16="http://schemas.microsoft.com/office/drawing/2014/main" id="{4E7142AA-BC37-0D09-142C-5CD52185BC8D}"/>
              </a:ext>
            </a:extLst>
          </p:cNvPr>
          <p:cNvSpPr>
            <a:spLocks noGrp="1"/>
          </p:cNvSpPr>
          <p:nvPr>
            <p:ph type="subTitle" idx="1"/>
          </p:nvPr>
        </p:nvSpPr>
        <p:spPr>
          <a:xfrm>
            <a:off x="1843550" y="2369574"/>
            <a:ext cx="10805650" cy="2723535"/>
          </a:xfrm>
        </p:spPr>
        <p:txBody>
          <a:bodyPr>
            <a:normAutofit/>
          </a:bodyPr>
          <a:lstStyle/>
          <a:p>
            <a:r>
              <a:rPr lang="en-IN" sz="2400" dirty="0"/>
              <a:t>Student Name : SARAVANAN.P</a:t>
            </a:r>
          </a:p>
          <a:p>
            <a:r>
              <a:rPr lang="en-IN" sz="2400" dirty="0"/>
              <a:t>Register no &amp; NMID :</a:t>
            </a:r>
            <a:r>
              <a:rPr lang="en-IN" sz="2400" b="1" dirty="0"/>
              <a:t>asanm20124132010500121099</a:t>
            </a:r>
          </a:p>
          <a:p>
            <a:r>
              <a:rPr lang="en-IN" sz="2400" dirty="0"/>
              <a:t>Department : BCA (Bachelor of Computer Application)</a:t>
            </a:r>
          </a:p>
          <a:p>
            <a:pPr>
              <a:lnSpc>
                <a:spcPct val="150000"/>
              </a:lnSpc>
            </a:pPr>
            <a:r>
              <a:rPr lang="en-IN" sz="2400" dirty="0"/>
              <a:t>College : </a:t>
            </a:r>
            <a:r>
              <a:rPr lang="en-IN" sz="2400" dirty="0" err="1"/>
              <a:t>Arignar</a:t>
            </a:r>
            <a:r>
              <a:rPr lang="en-IN" sz="2400" dirty="0"/>
              <a:t> Anna Govt Arts College, Villupuram / ANNAMALAI 		      UNIVERSITY</a:t>
            </a:r>
          </a:p>
        </p:txBody>
      </p:sp>
    </p:spTree>
    <p:extLst>
      <p:ext uri="{BB962C8B-B14F-4D97-AF65-F5344CB8AC3E}">
        <p14:creationId xmlns:p14="http://schemas.microsoft.com/office/powerpoint/2010/main" val="3468778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41BFE-1AAC-D303-5146-9E874F4CB4FF}"/>
              </a:ext>
            </a:extLst>
          </p:cNvPr>
          <p:cNvSpPr>
            <a:spLocks noGrp="1"/>
          </p:cNvSpPr>
          <p:nvPr>
            <p:ph type="title"/>
          </p:nvPr>
        </p:nvSpPr>
        <p:spPr>
          <a:xfrm>
            <a:off x="2153265" y="211155"/>
            <a:ext cx="9351347" cy="1280890"/>
          </a:xfrm>
        </p:spPr>
        <p:txBody>
          <a:bodyPr>
            <a:normAutofit/>
          </a:bodyPr>
          <a:lstStyle/>
          <a:p>
            <a:r>
              <a:rPr lang="en-IN" sz="4800" b="1" dirty="0"/>
              <a:t>RESULTS AND SCREENSHOTS</a:t>
            </a:r>
          </a:p>
        </p:txBody>
      </p:sp>
      <p:pic>
        <p:nvPicPr>
          <p:cNvPr id="5" name="Content Placeholder 4">
            <a:extLst>
              <a:ext uri="{FF2B5EF4-FFF2-40B4-BE49-F238E27FC236}">
                <a16:creationId xmlns:a16="http://schemas.microsoft.com/office/drawing/2014/main" id="{9A12435B-C15A-A662-EC1C-1C764E952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85255" y="1140900"/>
            <a:ext cx="10770057" cy="5387957"/>
          </a:xfrm>
        </p:spPr>
      </p:pic>
    </p:spTree>
    <p:extLst>
      <p:ext uri="{BB962C8B-B14F-4D97-AF65-F5344CB8AC3E}">
        <p14:creationId xmlns:p14="http://schemas.microsoft.com/office/powerpoint/2010/main" val="21362262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30E9543-CA4A-A7AC-3A4B-C786B67A7F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961" y="557980"/>
            <a:ext cx="11484077" cy="5742039"/>
          </a:xfrm>
          <a:prstGeom prst="rect">
            <a:avLst/>
          </a:prstGeom>
        </p:spPr>
      </p:pic>
    </p:spTree>
    <p:extLst>
      <p:ext uri="{BB962C8B-B14F-4D97-AF65-F5344CB8AC3E}">
        <p14:creationId xmlns:p14="http://schemas.microsoft.com/office/powerpoint/2010/main" val="27315510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black background&#10;&#10;AI-generated content may be incorrect.">
            <a:extLst>
              <a:ext uri="{FF2B5EF4-FFF2-40B4-BE49-F238E27FC236}">
                <a16:creationId xmlns:a16="http://schemas.microsoft.com/office/drawing/2014/main" id="{FF426180-CF38-FFF1-CBE4-A8B4AA7E7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9213" y="676071"/>
            <a:ext cx="11313573" cy="5505858"/>
          </a:xfrm>
          <a:prstGeom prst="rect">
            <a:avLst/>
          </a:prstGeom>
        </p:spPr>
      </p:pic>
    </p:spTree>
    <p:extLst>
      <p:ext uri="{BB962C8B-B14F-4D97-AF65-F5344CB8AC3E}">
        <p14:creationId xmlns:p14="http://schemas.microsoft.com/office/powerpoint/2010/main" val="223494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3E95FFE-C3BD-A2C9-3147-0242080F19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1948" y="621311"/>
            <a:ext cx="11495225" cy="5615378"/>
          </a:xfrm>
          <a:prstGeom prst="rect">
            <a:avLst/>
          </a:prstGeom>
        </p:spPr>
      </p:pic>
    </p:spTree>
    <p:extLst>
      <p:ext uri="{BB962C8B-B14F-4D97-AF65-F5344CB8AC3E}">
        <p14:creationId xmlns:p14="http://schemas.microsoft.com/office/powerpoint/2010/main" val="3412128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4A7E3225-53DE-0A28-778D-264563EFAA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551" y="544161"/>
            <a:ext cx="11498897" cy="5571504"/>
          </a:xfrm>
          <a:prstGeom prst="rect">
            <a:avLst/>
          </a:prstGeom>
        </p:spPr>
      </p:pic>
    </p:spTree>
    <p:extLst>
      <p:ext uri="{BB962C8B-B14F-4D97-AF65-F5344CB8AC3E}">
        <p14:creationId xmlns:p14="http://schemas.microsoft.com/office/powerpoint/2010/main" val="198103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11EF9-9229-3378-9589-A7BC0C6F47FF}"/>
              </a:ext>
            </a:extLst>
          </p:cNvPr>
          <p:cNvSpPr>
            <a:spLocks noGrp="1"/>
          </p:cNvSpPr>
          <p:nvPr>
            <p:ph type="title"/>
          </p:nvPr>
        </p:nvSpPr>
        <p:spPr/>
        <p:txBody>
          <a:bodyPr>
            <a:normAutofit/>
          </a:bodyPr>
          <a:lstStyle/>
          <a:p>
            <a:r>
              <a:rPr lang="en-IN" sz="5400" b="1" dirty="0"/>
              <a:t>CONCLUSION</a:t>
            </a:r>
          </a:p>
        </p:txBody>
      </p:sp>
      <p:sp>
        <p:nvSpPr>
          <p:cNvPr id="3" name="Content Placeholder 2">
            <a:extLst>
              <a:ext uri="{FF2B5EF4-FFF2-40B4-BE49-F238E27FC236}">
                <a16:creationId xmlns:a16="http://schemas.microsoft.com/office/drawing/2014/main" id="{DFEAB09F-C33C-F8A2-8106-12A4F84392F8}"/>
              </a:ext>
            </a:extLst>
          </p:cNvPr>
          <p:cNvSpPr>
            <a:spLocks noGrp="1"/>
          </p:cNvSpPr>
          <p:nvPr>
            <p:ph idx="1"/>
          </p:nvPr>
        </p:nvSpPr>
        <p:spPr>
          <a:xfrm>
            <a:off x="2589212" y="2133600"/>
            <a:ext cx="8491743" cy="3777622"/>
          </a:xfrm>
        </p:spPr>
        <p:txBody>
          <a:bodyPr>
            <a:normAutofit/>
          </a:bodyPr>
          <a:lstStyle/>
          <a:p>
            <a:r>
              <a:rPr lang="en-US" sz="2400" dirty="0"/>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lang="en-IN" sz="2400" dirty="0"/>
          </a:p>
        </p:txBody>
      </p:sp>
    </p:spTree>
    <p:extLst>
      <p:ext uri="{BB962C8B-B14F-4D97-AF65-F5344CB8AC3E}">
        <p14:creationId xmlns:p14="http://schemas.microsoft.com/office/powerpoint/2010/main" val="1968357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40087-50D9-7A0A-C4D1-E7FA54FAA782}"/>
              </a:ext>
            </a:extLst>
          </p:cNvPr>
          <p:cNvSpPr>
            <a:spLocks noGrp="1"/>
          </p:cNvSpPr>
          <p:nvPr>
            <p:ph type="title"/>
          </p:nvPr>
        </p:nvSpPr>
        <p:spPr/>
        <p:txBody>
          <a:bodyPr>
            <a:normAutofit/>
          </a:bodyPr>
          <a:lstStyle/>
          <a:p>
            <a:r>
              <a:rPr lang="en-IN" sz="5400" b="1" dirty="0"/>
              <a:t>PROJECT</a:t>
            </a:r>
            <a:r>
              <a:rPr lang="en-IN" sz="5400" dirty="0"/>
              <a:t> </a:t>
            </a:r>
            <a:r>
              <a:rPr lang="en-IN" sz="5400" b="1" dirty="0"/>
              <a:t>TITLE</a:t>
            </a:r>
          </a:p>
        </p:txBody>
      </p:sp>
      <p:sp>
        <p:nvSpPr>
          <p:cNvPr id="3" name="Content Placeholder 2">
            <a:extLst>
              <a:ext uri="{FF2B5EF4-FFF2-40B4-BE49-F238E27FC236}">
                <a16:creationId xmlns:a16="http://schemas.microsoft.com/office/drawing/2014/main" id="{B9E0D93E-EEDA-AE5B-9ADD-50F0DC80E893}"/>
              </a:ext>
            </a:extLst>
          </p:cNvPr>
          <p:cNvSpPr>
            <a:spLocks noGrp="1"/>
          </p:cNvSpPr>
          <p:nvPr>
            <p:ph idx="1"/>
          </p:nvPr>
        </p:nvSpPr>
        <p:spPr>
          <a:xfrm>
            <a:off x="4142709" y="2300748"/>
            <a:ext cx="5473240" cy="3777622"/>
          </a:xfrm>
        </p:spPr>
        <p:txBody>
          <a:bodyPr>
            <a:normAutofit/>
          </a:bodyPr>
          <a:lstStyle/>
          <a:p>
            <a:r>
              <a:rPr lang="en-IN" sz="4400" dirty="0">
                <a:latin typeface="Arial Black" panose="020B0A04020102020204" pitchFamily="34" charset="0"/>
              </a:rPr>
              <a:t>ATTRACTIVE</a:t>
            </a:r>
            <a:r>
              <a:rPr lang="en-IN" sz="3200" dirty="0">
                <a:latin typeface="Arial Black" panose="020B0A04020102020204" pitchFamily="34" charset="0"/>
              </a:rPr>
              <a:t> STUDENT PORTFOLIO USING HTML AND CSS</a:t>
            </a:r>
          </a:p>
        </p:txBody>
      </p:sp>
    </p:spTree>
    <p:extLst>
      <p:ext uri="{BB962C8B-B14F-4D97-AF65-F5344CB8AC3E}">
        <p14:creationId xmlns:p14="http://schemas.microsoft.com/office/powerpoint/2010/main" val="3437547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DF745-2C5B-E281-5CCD-242C88F05F2A}"/>
              </a:ext>
            </a:extLst>
          </p:cNvPr>
          <p:cNvSpPr>
            <a:spLocks noGrp="1"/>
          </p:cNvSpPr>
          <p:nvPr>
            <p:ph type="title"/>
          </p:nvPr>
        </p:nvSpPr>
        <p:spPr/>
        <p:txBody>
          <a:bodyPr>
            <a:normAutofit/>
          </a:bodyPr>
          <a:lstStyle/>
          <a:p>
            <a:r>
              <a:rPr lang="en-IN" sz="5400" b="1" dirty="0"/>
              <a:t>AGENDA</a:t>
            </a:r>
          </a:p>
        </p:txBody>
      </p:sp>
      <p:sp>
        <p:nvSpPr>
          <p:cNvPr id="3" name="Content Placeholder 2">
            <a:extLst>
              <a:ext uri="{FF2B5EF4-FFF2-40B4-BE49-F238E27FC236}">
                <a16:creationId xmlns:a16="http://schemas.microsoft.com/office/drawing/2014/main" id="{8D15D759-4E0C-1E57-E89C-7B15D1D4F0D8}"/>
              </a:ext>
            </a:extLst>
          </p:cNvPr>
          <p:cNvSpPr>
            <a:spLocks noGrp="1"/>
          </p:cNvSpPr>
          <p:nvPr>
            <p:ph idx="1"/>
          </p:nvPr>
        </p:nvSpPr>
        <p:spPr>
          <a:xfrm>
            <a:off x="3356128" y="2104103"/>
            <a:ext cx="8915400" cy="3777622"/>
          </a:xfrm>
        </p:spPr>
        <p:txBody>
          <a:bodyPr>
            <a:normAutofit fontScale="92500" lnSpcReduction="20000"/>
          </a:bodyPr>
          <a:lstStyle/>
          <a:p>
            <a:r>
              <a:rPr lang="en-IN" sz="2400" dirty="0"/>
              <a:t>PROBLEM STATEMENT</a:t>
            </a:r>
          </a:p>
          <a:p>
            <a:r>
              <a:rPr lang="en-IN" sz="2400" dirty="0"/>
              <a:t>PROJECT OVERVIEW</a:t>
            </a:r>
          </a:p>
          <a:p>
            <a:r>
              <a:rPr lang="en-IN" sz="2400" dirty="0"/>
              <a:t>END USERS</a:t>
            </a:r>
          </a:p>
          <a:p>
            <a:r>
              <a:rPr lang="en-IN" sz="2400" dirty="0"/>
              <a:t>TOOLS AND TECHNOLOGIES</a:t>
            </a:r>
          </a:p>
          <a:p>
            <a:r>
              <a:rPr lang="en-IN" sz="2400" dirty="0"/>
              <a:t>PORTFOLIO DESIGN AND LAYOUT</a:t>
            </a:r>
          </a:p>
          <a:p>
            <a:r>
              <a:rPr lang="en-IN" sz="2400" dirty="0"/>
              <a:t>FEATURES AND FUNCTIONALITY</a:t>
            </a:r>
          </a:p>
          <a:p>
            <a:r>
              <a:rPr lang="en-IN" sz="2400" dirty="0"/>
              <a:t>RESULTS AND SCREENSHOTS</a:t>
            </a:r>
          </a:p>
          <a:p>
            <a:r>
              <a:rPr lang="en-IN" sz="2400" dirty="0"/>
              <a:t>CONCLUSION </a:t>
            </a:r>
          </a:p>
          <a:p>
            <a:r>
              <a:rPr lang="en-IN" sz="2400" dirty="0"/>
              <a:t>GITHUB LINK</a:t>
            </a:r>
          </a:p>
          <a:p>
            <a:endParaRPr lang="en-IN" sz="2400" dirty="0"/>
          </a:p>
        </p:txBody>
      </p:sp>
    </p:spTree>
    <p:extLst>
      <p:ext uri="{BB962C8B-B14F-4D97-AF65-F5344CB8AC3E}">
        <p14:creationId xmlns:p14="http://schemas.microsoft.com/office/powerpoint/2010/main" val="67438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11CF3-D411-0B58-699F-2F041CDE7C1D}"/>
              </a:ext>
            </a:extLst>
          </p:cNvPr>
          <p:cNvSpPr>
            <a:spLocks noGrp="1"/>
          </p:cNvSpPr>
          <p:nvPr>
            <p:ph type="title"/>
          </p:nvPr>
        </p:nvSpPr>
        <p:spPr/>
        <p:txBody>
          <a:bodyPr>
            <a:normAutofit/>
          </a:bodyPr>
          <a:lstStyle/>
          <a:p>
            <a:r>
              <a:rPr lang="en-IN" sz="5400" b="1" dirty="0"/>
              <a:t>PROBLEM STATEMENT</a:t>
            </a:r>
          </a:p>
        </p:txBody>
      </p:sp>
      <p:sp>
        <p:nvSpPr>
          <p:cNvPr id="3" name="Content Placeholder 2">
            <a:extLst>
              <a:ext uri="{FF2B5EF4-FFF2-40B4-BE49-F238E27FC236}">
                <a16:creationId xmlns:a16="http://schemas.microsoft.com/office/drawing/2014/main" id="{0BE64224-B030-B598-16ED-3F10BC60D3BE}"/>
              </a:ext>
            </a:extLst>
          </p:cNvPr>
          <p:cNvSpPr>
            <a:spLocks noGrp="1"/>
          </p:cNvSpPr>
          <p:nvPr>
            <p:ph idx="1"/>
          </p:nvPr>
        </p:nvSpPr>
        <p:spPr>
          <a:xfrm>
            <a:off x="2589212" y="2133600"/>
            <a:ext cx="8167278" cy="3777622"/>
          </a:xfrm>
        </p:spPr>
        <p:txBody>
          <a:bodyPr>
            <a:normAutofit/>
          </a:bodyPr>
          <a:lstStyle/>
          <a:p>
            <a:r>
              <a:rPr lang="en-US" sz="2400" dirty="0"/>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lang="en-IN" sz="2400" dirty="0"/>
          </a:p>
        </p:txBody>
      </p:sp>
    </p:spTree>
    <p:extLst>
      <p:ext uri="{BB962C8B-B14F-4D97-AF65-F5344CB8AC3E}">
        <p14:creationId xmlns:p14="http://schemas.microsoft.com/office/powerpoint/2010/main" val="1167716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DBF73-E19B-7BCB-83E0-8F5C334DE888}"/>
              </a:ext>
            </a:extLst>
          </p:cNvPr>
          <p:cNvSpPr>
            <a:spLocks noGrp="1"/>
          </p:cNvSpPr>
          <p:nvPr>
            <p:ph type="title"/>
          </p:nvPr>
        </p:nvSpPr>
        <p:spPr/>
        <p:txBody>
          <a:bodyPr>
            <a:normAutofit/>
          </a:bodyPr>
          <a:lstStyle/>
          <a:p>
            <a:r>
              <a:rPr lang="en-IN" sz="5400" b="1" dirty="0"/>
              <a:t>PROJECT OVERVIEW</a:t>
            </a:r>
          </a:p>
        </p:txBody>
      </p:sp>
      <p:sp>
        <p:nvSpPr>
          <p:cNvPr id="3" name="Content Placeholder 2">
            <a:extLst>
              <a:ext uri="{FF2B5EF4-FFF2-40B4-BE49-F238E27FC236}">
                <a16:creationId xmlns:a16="http://schemas.microsoft.com/office/drawing/2014/main" id="{67D0BBC3-07E8-8677-8224-32D85E91AA9B}"/>
              </a:ext>
            </a:extLst>
          </p:cNvPr>
          <p:cNvSpPr>
            <a:spLocks noGrp="1"/>
          </p:cNvSpPr>
          <p:nvPr>
            <p:ph idx="1"/>
          </p:nvPr>
        </p:nvSpPr>
        <p:spPr>
          <a:xfrm>
            <a:off x="2589212" y="2133600"/>
            <a:ext cx="7115227" cy="3777622"/>
          </a:xfrm>
        </p:spPr>
        <p:txBody>
          <a:bodyPr>
            <a:normAutofit/>
          </a:bodyPr>
          <a:lstStyle/>
          <a:p>
            <a:r>
              <a:rPr lang="en-US" sz="2400" dirty="0"/>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lang="en-IN" sz="2400" dirty="0"/>
          </a:p>
        </p:txBody>
      </p:sp>
    </p:spTree>
    <p:extLst>
      <p:ext uri="{BB962C8B-B14F-4D97-AF65-F5344CB8AC3E}">
        <p14:creationId xmlns:p14="http://schemas.microsoft.com/office/powerpoint/2010/main" val="25128311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84173-985D-80FE-5A70-D44B9178ED16}"/>
              </a:ext>
            </a:extLst>
          </p:cNvPr>
          <p:cNvSpPr>
            <a:spLocks noGrp="1"/>
          </p:cNvSpPr>
          <p:nvPr>
            <p:ph type="title"/>
          </p:nvPr>
        </p:nvSpPr>
        <p:spPr/>
        <p:txBody>
          <a:bodyPr>
            <a:normAutofit/>
          </a:bodyPr>
          <a:lstStyle/>
          <a:p>
            <a:r>
              <a:rPr lang="en-IN" sz="5400" b="1" dirty="0"/>
              <a:t>END USERS</a:t>
            </a:r>
          </a:p>
        </p:txBody>
      </p:sp>
      <p:sp>
        <p:nvSpPr>
          <p:cNvPr id="3" name="Content Placeholder 2">
            <a:extLst>
              <a:ext uri="{FF2B5EF4-FFF2-40B4-BE49-F238E27FC236}">
                <a16:creationId xmlns:a16="http://schemas.microsoft.com/office/drawing/2014/main" id="{30281817-3088-1993-DCA1-93A9084D86E7}"/>
              </a:ext>
            </a:extLst>
          </p:cNvPr>
          <p:cNvSpPr>
            <a:spLocks noGrp="1"/>
          </p:cNvSpPr>
          <p:nvPr>
            <p:ph idx="1"/>
          </p:nvPr>
        </p:nvSpPr>
        <p:spPr>
          <a:xfrm>
            <a:off x="2589212" y="2133600"/>
            <a:ext cx="7813317" cy="3777622"/>
          </a:xfrm>
        </p:spPr>
        <p:txBody>
          <a:bodyPr>
            <a:normAutofit/>
          </a:bodyPr>
          <a:lstStyle/>
          <a:p>
            <a:r>
              <a:rPr lang="en-US" sz="2400" dirty="0"/>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lang="en-IN" sz="2400" dirty="0"/>
          </a:p>
        </p:txBody>
      </p:sp>
    </p:spTree>
    <p:extLst>
      <p:ext uri="{BB962C8B-B14F-4D97-AF65-F5344CB8AC3E}">
        <p14:creationId xmlns:p14="http://schemas.microsoft.com/office/powerpoint/2010/main" val="1866072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3001DE-614B-AF60-46BE-F375D524D878}"/>
              </a:ext>
            </a:extLst>
          </p:cNvPr>
          <p:cNvSpPr>
            <a:spLocks noGrp="1"/>
          </p:cNvSpPr>
          <p:nvPr>
            <p:ph type="title"/>
          </p:nvPr>
        </p:nvSpPr>
        <p:spPr/>
        <p:txBody>
          <a:bodyPr>
            <a:normAutofit fontScale="90000"/>
          </a:bodyPr>
          <a:lstStyle/>
          <a:p>
            <a:r>
              <a:rPr lang="en-IN" sz="5400" b="1" dirty="0"/>
              <a:t>TOOLS AND TECHNOLOGIES</a:t>
            </a:r>
          </a:p>
        </p:txBody>
      </p:sp>
      <p:sp>
        <p:nvSpPr>
          <p:cNvPr id="3" name="Content Placeholder 2">
            <a:extLst>
              <a:ext uri="{FF2B5EF4-FFF2-40B4-BE49-F238E27FC236}">
                <a16:creationId xmlns:a16="http://schemas.microsoft.com/office/drawing/2014/main" id="{85B18696-EF4E-0630-2CA3-87A812A13F56}"/>
              </a:ext>
            </a:extLst>
          </p:cNvPr>
          <p:cNvSpPr>
            <a:spLocks noGrp="1"/>
          </p:cNvSpPr>
          <p:nvPr>
            <p:ph idx="1"/>
          </p:nvPr>
        </p:nvSpPr>
        <p:spPr>
          <a:xfrm>
            <a:off x="2589212" y="2133600"/>
            <a:ext cx="8531072" cy="3777622"/>
          </a:xfrm>
        </p:spPr>
        <p:txBody>
          <a:bodyPr>
            <a:normAutofit/>
          </a:bodyPr>
          <a:lstStyle/>
          <a:p>
            <a:r>
              <a:rPr lang="en-US" sz="2400" dirty="0"/>
              <a:t>For developing this portfolio, we used </a:t>
            </a:r>
            <a:r>
              <a:rPr lang="en-US" sz="2400" b="1" dirty="0"/>
              <a:t>HTML</a:t>
            </a:r>
            <a:r>
              <a:rPr lang="en-US" sz="2400" dirty="0"/>
              <a:t> for structure, </a:t>
            </a:r>
            <a:r>
              <a:rPr lang="en-US" sz="2400" b="1" dirty="0"/>
              <a:t>CSS</a:t>
            </a:r>
            <a:r>
              <a:rPr lang="en-US" sz="2400" dirty="0"/>
              <a:t> for styling, and </a:t>
            </a:r>
            <a:r>
              <a:rPr lang="en-US" sz="2400" b="1" dirty="0"/>
              <a:t>JavaScript</a:t>
            </a:r>
            <a:r>
              <a:rPr lang="en-US" sz="2400" dirty="0"/>
              <a:t> for interactivity. We designed and tested the project using </a:t>
            </a:r>
            <a:r>
              <a:rPr lang="en-US" sz="2400" b="1" dirty="0"/>
              <a:t>Visual Studio Code</a:t>
            </a:r>
            <a:r>
              <a:rPr lang="en-US" sz="2400" dirty="0"/>
              <a:t>. For version control and project hosting, we used </a:t>
            </a:r>
            <a:r>
              <a:rPr lang="en-US" sz="2400" b="1" dirty="0"/>
              <a:t>Git and GitHub</a:t>
            </a:r>
            <a:r>
              <a:rPr lang="en-US" sz="2400" dirty="0"/>
              <a:t>. These technologies ensured that the project was lightweight, efficient, and accessible.</a:t>
            </a:r>
            <a:endParaRPr lang="en-IN" sz="2400" dirty="0"/>
          </a:p>
        </p:txBody>
      </p:sp>
    </p:spTree>
    <p:extLst>
      <p:ext uri="{BB962C8B-B14F-4D97-AF65-F5344CB8AC3E}">
        <p14:creationId xmlns:p14="http://schemas.microsoft.com/office/powerpoint/2010/main" val="38135846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AD7FB-CFFC-703E-B105-4AE16564EFDB}"/>
              </a:ext>
            </a:extLst>
          </p:cNvPr>
          <p:cNvSpPr>
            <a:spLocks noGrp="1"/>
          </p:cNvSpPr>
          <p:nvPr>
            <p:ph type="title"/>
          </p:nvPr>
        </p:nvSpPr>
        <p:spPr>
          <a:xfrm>
            <a:off x="1602659" y="624110"/>
            <a:ext cx="9901954" cy="1280890"/>
          </a:xfrm>
        </p:spPr>
        <p:txBody>
          <a:bodyPr>
            <a:normAutofit fontScale="90000"/>
          </a:bodyPr>
          <a:lstStyle/>
          <a:p>
            <a:r>
              <a:rPr lang="en-IN" sz="5400" b="1" dirty="0"/>
              <a:t>PORTFOLIO DESIGN AND LAYOUT</a:t>
            </a:r>
          </a:p>
        </p:txBody>
      </p:sp>
      <p:sp>
        <p:nvSpPr>
          <p:cNvPr id="3" name="Content Placeholder 2">
            <a:extLst>
              <a:ext uri="{FF2B5EF4-FFF2-40B4-BE49-F238E27FC236}">
                <a16:creationId xmlns:a16="http://schemas.microsoft.com/office/drawing/2014/main" id="{753A5CDB-3CFE-93CC-F534-AD29C297BF77}"/>
              </a:ext>
            </a:extLst>
          </p:cNvPr>
          <p:cNvSpPr>
            <a:spLocks noGrp="1"/>
          </p:cNvSpPr>
          <p:nvPr>
            <p:ph idx="1"/>
          </p:nvPr>
        </p:nvSpPr>
        <p:spPr>
          <a:xfrm>
            <a:off x="2589212" y="2133600"/>
            <a:ext cx="7459356" cy="3777622"/>
          </a:xfrm>
        </p:spPr>
        <p:txBody>
          <a:bodyPr>
            <a:normAutofit/>
          </a:bodyPr>
          <a:lstStyle/>
          <a:p>
            <a:r>
              <a:rPr lang="en-US" sz="2400" dirty="0"/>
              <a:t>It includes a navigation bar at the top, an introduction section, education details, skills, project showcase, and a contact form. The layout is </a:t>
            </a:r>
            <a:r>
              <a:rPr lang="en-US" sz="2400" dirty="0" err="1"/>
              <a:t>responsiAve</a:t>
            </a:r>
            <a:r>
              <a:rPr lang="en-US" sz="2400" dirty="0"/>
              <a:t>, meaning it adapts to different screen sizes like mobile, tablet, and desktop. </a:t>
            </a:r>
            <a:endParaRPr lang="en-IN" sz="2400" dirty="0"/>
          </a:p>
        </p:txBody>
      </p:sp>
    </p:spTree>
    <p:extLst>
      <p:ext uri="{BB962C8B-B14F-4D97-AF65-F5344CB8AC3E}">
        <p14:creationId xmlns:p14="http://schemas.microsoft.com/office/powerpoint/2010/main" val="2567463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9D002-4FA1-900E-F7A8-741EE5B90C31}"/>
              </a:ext>
            </a:extLst>
          </p:cNvPr>
          <p:cNvSpPr>
            <a:spLocks noGrp="1"/>
          </p:cNvSpPr>
          <p:nvPr>
            <p:ph type="title"/>
          </p:nvPr>
        </p:nvSpPr>
        <p:spPr>
          <a:xfrm>
            <a:off x="1887795" y="624110"/>
            <a:ext cx="9616818" cy="1280890"/>
          </a:xfrm>
        </p:spPr>
        <p:txBody>
          <a:bodyPr>
            <a:normAutofit fontScale="90000"/>
          </a:bodyPr>
          <a:lstStyle/>
          <a:p>
            <a:r>
              <a:rPr lang="en-IN" sz="5400" b="1" dirty="0"/>
              <a:t>FEATURES AND FUNCTIONALITY</a:t>
            </a:r>
          </a:p>
        </p:txBody>
      </p:sp>
      <p:sp>
        <p:nvSpPr>
          <p:cNvPr id="3" name="Content Placeholder 2">
            <a:extLst>
              <a:ext uri="{FF2B5EF4-FFF2-40B4-BE49-F238E27FC236}">
                <a16:creationId xmlns:a16="http://schemas.microsoft.com/office/drawing/2014/main" id="{433CB017-4344-AE16-D92B-826A2113D98E}"/>
              </a:ext>
            </a:extLst>
          </p:cNvPr>
          <p:cNvSpPr>
            <a:spLocks noGrp="1"/>
          </p:cNvSpPr>
          <p:nvPr>
            <p:ph idx="1"/>
          </p:nvPr>
        </p:nvSpPr>
        <p:spPr>
          <a:xfrm>
            <a:off x="2589212" y="2133600"/>
            <a:ext cx="8373756" cy="3777622"/>
          </a:xfrm>
        </p:spPr>
        <p:txBody>
          <a:bodyPr>
            <a:normAutofit/>
          </a:bodyPr>
          <a:lstStyle/>
          <a:p>
            <a:r>
              <a:rPr lang="en-US" sz="2400" dirty="0"/>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lang="en-IN" sz="2400" dirty="0"/>
          </a:p>
        </p:txBody>
      </p:sp>
    </p:spTree>
    <p:extLst>
      <p:ext uri="{BB962C8B-B14F-4D97-AF65-F5344CB8AC3E}">
        <p14:creationId xmlns:p14="http://schemas.microsoft.com/office/powerpoint/2010/main" val="1914881738"/>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54</TotalTime>
  <Words>467</Words>
  <Application>Microsoft Office PowerPoint</Application>
  <PresentationFormat>Widescreen</PresentationFormat>
  <Paragraphs>32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Century Gothic</vt:lpstr>
      <vt:lpstr>Wingdings 3</vt:lpstr>
      <vt:lpstr>Wisp</vt:lpstr>
      <vt:lpstr>STUDENT PORTFOLIO</vt:lpstr>
      <vt:lpstr>PROJECT TITLE</vt:lpstr>
      <vt:lpstr>AGENDA</vt:lpstr>
      <vt:lpstr>PROBLEM STATEMENT</vt:lpstr>
      <vt:lpstr>PROJECT OVERVIEW</vt:lpstr>
      <vt:lpstr>END USERS</vt:lpstr>
      <vt:lpstr>TOOLS AND TECHNOLOGIES</vt:lpstr>
      <vt:lpstr>PORTFOLIO DESIGN AND LAYOUT</vt:lpstr>
      <vt:lpstr>FEATURES AND FUNCTIONALITY</vt:lpstr>
      <vt:lpstr>RESULTS AND SCREENSHOTS</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Saravanan P</dc:creator>
  <cp:lastModifiedBy>Saravanan P</cp:lastModifiedBy>
  <cp:revision>5</cp:revision>
  <dcterms:created xsi:type="dcterms:W3CDTF">2025-08-21T12:53:52Z</dcterms:created>
  <dcterms:modified xsi:type="dcterms:W3CDTF">2025-08-26T15:39:15Z</dcterms:modified>
</cp:coreProperties>
</file>