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65" r:id="rId3"/>
    <p:sldId id="260" r:id="rId4"/>
    <p:sldId id="259" r:id="rId5"/>
    <p:sldId id="266" r:id="rId6"/>
    <p:sldId id="258" r:id="rId7"/>
    <p:sldId id="264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5" y="204831"/>
            <a:ext cx="4359275" cy="582930"/>
          </a:xfrm>
        </p:spPr>
        <p:txBody>
          <a:bodyPr/>
          <a:lstStyle/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K.S.Rangasamy College of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97000"/>
              </a:lnSpc>
              <a:buFont typeface="Wingdings" panose="05000000000000000000" pitchFamily="2" charset="2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altLang="en-US" sz="2000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     </a:t>
            </a:r>
          </a:p>
          <a:p>
            <a:pPr marL="0" indent="0" algn="ctr">
              <a:lnSpc>
                <a:spcPct val="97000"/>
              </a:lnSpc>
              <a:buFont typeface="Wingdings" panose="05000000000000000000" pitchFamily="2" charset="2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alt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STOCK MARKET PREDICTION USING PYTHON</a:t>
            </a:r>
          </a:p>
          <a:p>
            <a:pPr marL="0" indent="0" algn="ctr">
              <a:lnSpc>
                <a:spcPct val="97000"/>
              </a:lnSpc>
              <a:buFont typeface="Wingdings" panose="05000000000000000000" pitchFamily="2" charset="2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altLang="en-US" sz="2000" i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lnSpc>
                <a:spcPct val="97000"/>
              </a:lnSpc>
              <a:buFont typeface="Wingdings" panose="05000000000000000000" pitchFamily="2" charset="2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NEURAL NETWORK APPROACH TO PREDICT</a:t>
            </a:r>
          </a:p>
          <a:p>
            <a:pPr marL="0" indent="0" algn="ctr">
              <a:lnSpc>
                <a:spcPct val="97000"/>
              </a:lnSpc>
              <a:buFont typeface="Wingdings" panose="05000000000000000000" pitchFamily="2" charset="2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STOCK MARKET PRICES</a:t>
            </a:r>
            <a:r>
              <a:rPr lang="en-US" altLang="en-US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</a:p>
          <a:p>
            <a:pPr marL="0" indent="0" algn="ctr">
              <a:lnSpc>
                <a:spcPct val="97000"/>
              </a:lnSpc>
              <a:buFont typeface="Wingdings" panose="05000000000000000000" pitchFamily="2" charset="2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altLang="en-US" sz="2800" i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lnSpc>
                <a:spcPct val="97000"/>
              </a:lnSpc>
              <a:buFont typeface="Wingdings" panose="05000000000000000000" pitchFamily="2" charset="2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altLang="en-US" sz="2000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</a:p>
          <a:p>
            <a:pPr marL="0" indent="0" algn="ctr">
              <a:lnSpc>
                <a:spcPct val="97000"/>
              </a:lnSpc>
              <a:buFont typeface="Wingdings" panose="05000000000000000000" pitchFamily="2" charset="2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altLang="en-US" sz="2000" i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lnSpc>
                <a:spcPct val="97000"/>
              </a:lnSpc>
              <a:buFont typeface="Wingdings" panose="05000000000000000000" pitchFamily="2" charset="2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altLang="en-US" sz="2000" i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lnSpc>
                <a:spcPct val="97000"/>
              </a:lnSpc>
              <a:buFont typeface="Wingdings" panose="05000000000000000000" pitchFamily="2" charset="2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altLang="en-US" sz="2000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											</a:t>
            </a:r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PRESENTED BY</a:t>
            </a:r>
          </a:p>
          <a:p>
            <a:pPr marL="0" indent="0" algn="ctr">
              <a:lnSpc>
                <a:spcPct val="97000"/>
              </a:lnSpc>
              <a:buFont typeface="Wingdings" panose="05000000000000000000" pitchFamily="2" charset="2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				    Team : BRO's</a:t>
            </a:r>
            <a:endParaRPr lang="en-US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97000"/>
              </a:lnSpc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                                 			</a:t>
            </a: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08E715-0569-4B6F-9F71-37516ED617EA}"/>
              </a:ext>
            </a:extLst>
          </p:cNvPr>
          <p:cNvSpPr txBox="1">
            <a:spLocks/>
          </p:cNvSpPr>
          <p:nvPr/>
        </p:nvSpPr>
        <p:spPr>
          <a:xfrm>
            <a:off x="609600" y="190500"/>
            <a:ext cx="2536271" cy="5829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VIRTUSA JATAYU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PROBLEM DESCRIPTION                   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K.S.Rangasamy College Of Technology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140"/>
            <a:ext cx="10972800" cy="4245610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Collect a sufficient amount of historical stock data.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Using the data, train a neural network. 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We have used the CNN and LSTM algorithm for the prediction of the data.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Once trained, the neural network can be used to predict stock prices.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Predicted result will be displayed in the webapp that we have created.</a:t>
            </a:r>
          </a:p>
          <a:p>
            <a:pPr>
              <a:buFont typeface="Wingdings" panose="05000000000000000000" charset="0"/>
              <a:buChar char="Ø"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PROJECT CODE:</a:t>
            </a:r>
          </a:p>
        </p:txBody>
      </p:sp>
      <p:pic>
        <p:nvPicPr>
          <p:cNvPr id="4" name="Content Placeholder 3" descr="WhatsApp Image 2022-03-30 at 11.31.55 AM"/>
          <p:cNvPicPr>
            <a:picLocks noGrp="1" noChangeAspect="1"/>
          </p:cNvPicPr>
          <p:nvPr>
            <p:ph idx="1"/>
          </p:nvPr>
        </p:nvPicPr>
        <p:blipFill>
          <a:blip r:embed="rId2"/>
          <a:srcRect l="13602" r="27045"/>
          <a:stretch>
            <a:fillRect/>
          </a:stretch>
        </p:blipFill>
        <p:spPr>
          <a:xfrm>
            <a:off x="5662930" y="1097915"/>
            <a:ext cx="5919470" cy="56102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9600" y="2087880"/>
            <a:ext cx="44894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is the source program of our project, which was implemented for the prediction.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313295" y="291465"/>
            <a:ext cx="4517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K.S.Rangasamy College Of Technology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PROJECT CODE</a:t>
            </a:r>
          </a:p>
        </p:txBody>
      </p:sp>
      <p:pic>
        <p:nvPicPr>
          <p:cNvPr id="4" name="Content Placeholder 3" descr="WhatsApp Image 2022-03-30 at 11.32.13 AM"/>
          <p:cNvPicPr>
            <a:picLocks noGrp="1" noChangeAspect="1"/>
          </p:cNvPicPr>
          <p:nvPr>
            <p:ph idx="1"/>
          </p:nvPr>
        </p:nvPicPr>
        <p:blipFill>
          <a:blip r:embed="rId2"/>
          <a:srcRect l="12673" r="26260" b="12630"/>
          <a:stretch>
            <a:fillRect/>
          </a:stretch>
        </p:blipFill>
        <p:spPr>
          <a:xfrm>
            <a:off x="3170555" y="1063625"/>
            <a:ext cx="5851525" cy="51873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041515" y="332740"/>
            <a:ext cx="4476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K.S.Rangasamy College Of Technology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490" y="858520"/>
            <a:ext cx="10972800" cy="4500245"/>
          </a:xfrm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		RESULT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435" y="1908810"/>
            <a:ext cx="6958965" cy="421894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174230" y="468630"/>
            <a:ext cx="4639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K.S.Rangasamy College Of Technology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charset="0"/>
                <a:cs typeface="Times New Roman" panose="02020603050405020304" charset="0"/>
              </a:rPr>
              <a:t>RESULT PAGE</a:t>
            </a:r>
          </a:p>
        </p:txBody>
      </p:sp>
      <p:pic>
        <p:nvPicPr>
          <p:cNvPr id="4" name="Content Placeholder 3" descr="WhatsApp Image 2022-03-30 at 11.30.00 A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530" y="1625367"/>
            <a:ext cx="9044940" cy="50882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07745" y="1122045"/>
            <a:ext cx="9335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This is the Result page of our project,which shows the graph of the predicted data.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911975" y="305435"/>
            <a:ext cx="4517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K.S.Rangasamy College Of Technology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4970"/>
            <a:ext cx="10972800" cy="582613"/>
          </a:xfrm>
        </p:spPr>
        <p:txBody>
          <a:bodyPr/>
          <a:lstStyle/>
          <a:p>
            <a:r>
              <a:rPr lang="en-US" sz="3200" dirty="0">
                <a:latin typeface="Times New Roman" panose="02020603050405020304" charset="0"/>
                <a:cs typeface="Times New Roman" panose="02020603050405020304" charset="0"/>
              </a:rPr>
              <a:t>DESCRIPTION PAGE</a:t>
            </a:r>
          </a:p>
        </p:txBody>
      </p:sp>
      <p:pic>
        <p:nvPicPr>
          <p:cNvPr id="4" name="Content Placeholder 3" descr="WhatsApp Image 2022-03-30 at 11.29.41 AM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86"/>
          <a:stretch/>
        </p:blipFill>
        <p:spPr>
          <a:xfrm>
            <a:off x="1343660" y="1170529"/>
            <a:ext cx="9504680" cy="5133584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805930" y="346075"/>
            <a:ext cx="4650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K.S.Rangasamy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College Of Technology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985B-63EE-4F08-88F4-13702A2B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0F6ED1-C48B-4373-9719-8EB60FA25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333" y="952500"/>
            <a:ext cx="8805333" cy="4953000"/>
          </a:xfrm>
        </p:spPr>
      </p:pic>
    </p:spTree>
    <p:extLst>
      <p:ext uri="{BB962C8B-B14F-4D97-AF65-F5344CB8AC3E}">
        <p14:creationId xmlns:p14="http://schemas.microsoft.com/office/powerpoint/2010/main" val="84365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320" y="1687195"/>
            <a:ext cx="10673080" cy="3372485"/>
          </a:xfrm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			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5" y="1215390"/>
            <a:ext cx="10972800" cy="49530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	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649845" y="346710"/>
            <a:ext cx="3932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K.S.Rangasamy College Of Technology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Green Color</vt:lpstr>
      <vt:lpstr> K.S.Rangasamy College of Technology</vt:lpstr>
      <vt:lpstr>PROBLEM DESCRIPTION                    K.S.Rangasamy College Of Technology</vt:lpstr>
      <vt:lpstr>PROJECT CODE:</vt:lpstr>
      <vt:lpstr>PROJECT CODE</vt:lpstr>
      <vt:lpstr>   RESULT OF THE PROJECT</vt:lpstr>
      <vt:lpstr>RESULT PAGE</vt:lpstr>
      <vt:lpstr>DESCRIPTION PAGE</vt:lpstr>
      <vt:lpstr>VARIOUS OUTPUT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</dc:title>
  <dc:creator>Santhosh</dc:creator>
  <cp:lastModifiedBy>SANTHOSH R</cp:lastModifiedBy>
  <cp:revision>7</cp:revision>
  <dcterms:created xsi:type="dcterms:W3CDTF">2022-03-30T07:03:00Z</dcterms:created>
  <dcterms:modified xsi:type="dcterms:W3CDTF">2022-03-30T17:32:14Z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1EF9B68ADDFB42A0ACEA600465D8A5E0</vt:lpwstr>
  </property>
  <property fmtid="{D5CDD505-2E9C-101B-9397-08002B2CF9AE}" pid="3" name="KSOProductBuildVer">
    <vt:lpwstr>1033-11.2.0.10463</vt:lpwstr>
  </property>
</Properties>
</file>