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V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 </a:t>
            </a:r>
            <a:r>
              <a:rPr dirty="0" sz="2400" lang="en-US" smtClean="0"/>
              <a:t>M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dirty="0" sz="2400" lang="en-US" smtClean="0"/>
              <a:t>5</a:t>
            </a:r>
            <a:r>
              <a:rPr dirty="0" sz="2400" lang="en-US" smtClean="0"/>
              <a:t>2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</a:t>
            </a:r>
            <a:r>
              <a:rPr dirty="0" sz="2400" lang="en-US" smtClean="0"/>
              <a:t>asunm13112213111036152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43205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5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828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3444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90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321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2123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438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3037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600199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3393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9710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2024-03-28T06:07:22Z</dcterms:created>
  <dcterms:modified xsi:type="dcterms:W3CDTF">2024-09-02T05:24:08Z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cc7964496c114815a9860ba7509f9a5c</vt:lpwstr>
  </property>
</Properties>
</file>