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ld Standard TT" panose="020B060402020202020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4314b8232fd252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4314b8232fd252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4314b8232fd252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4314b8232fd252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38795" y="-598732"/>
            <a:ext cx="8118600" cy="179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Flight Price Prediction </a:t>
            </a:r>
            <a:endParaRPr b="1"/>
          </a:p>
        </p:txBody>
      </p:sp>
      <p:sp>
        <p:nvSpPr>
          <p:cNvPr id="60" name="Google Shape;60;p13"/>
          <p:cNvSpPr txBox="1">
            <a:spLocks noGrp="1"/>
          </p:cNvSpPr>
          <p:nvPr>
            <p:ph type="subTitle" idx="1"/>
          </p:nvPr>
        </p:nvSpPr>
        <p:spPr>
          <a:xfrm>
            <a:off x="512700" y="2571753"/>
            <a:ext cx="8118600" cy="25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Saravanan.V</a:t>
            </a:r>
            <a:endParaRPr dirty="0"/>
          </a:p>
          <a:p>
            <a:pPr marL="0" lvl="0" indent="0" algn="l" rtl="0">
              <a:spcBef>
                <a:spcPts val="0"/>
              </a:spcBef>
              <a:spcAft>
                <a:spcPts val="0"/>
              </a:spcAft>
              <a:buNone/>
            </a:pPr>
            <a:r>
              <a:rPr lang="en" dirty="0"/>
              <a:t>      Jothishwaran.P</a:t>
            </a:r>
            <a:endParaRPr dirty="0"/>
          </a:p>
          <a:p>
            <a:pPr marL="0" lvl="0" indent="0" algn="l" rtl="0">
              <a:spcBef>
                <a:spcPts val="0"/>
              </a:spcBef>
              <a:spcAft>
                <a:spcPts val="0"/>
              </a:spcAft>
              <a:buNone/>
            </a:pPr>
            <a:r>
              <a:rPr lang="en" dirty="0"/>
              <a:t>      Arjun.E</a:t>
            </a:r>
            <a:endParaRPr dirty="0"/>
          </a:p>
          <a:p>
            <a:pPr marL="0" lvl="0" indent="0" algn="l" rtl="0">
              <a:spcBef>
                <a:spcPts val="0"/>
              </a:spcBef>
              <a:spcAft>
                <a:spcPts val="0"/>
              </a:spcAft>
              <a:buNone/>
            </a:pPr>
            <a:r>
              <a:rPr lang="en" dirty="0"/>
              <a:t>      Mathiyazhgan.R</a:t>
            </a:r>
            <a:endParaRPr dirty="0"/>
          </a:p>
        </p:txBody>
      </p:sp>
      <p:sp>
        <p:nvSpPr>
          <p:cNvPr id="61" name="Google Shape;61;p13"/>
          <p:cNvSpPr txBox="1"/>
          <p:nvPr/>
        </p:nvSpPr>
        <p:spPr>
          <a:xfrm>
            <a:off x="0" y="1192278"/>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62" name="Google Shape;62;p13"/>
          <p:cNvSpPr txBox="1"/>
          <p:nvPr/>
        </p:nvSpPr>
        <p:spPr>
          <a:xfrm>
            <a:off x="3" y="1756917"/>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latin typeface="Old Standard TT"/>
                <a:ea typeface="Old Standard TT"/>
                <a:cs typeface="Old Standard TT"/>
                <a:sym typeface="Old Standard TT"/>
              </a:rPr>
              <a:t>Government Arts and Science College Perumbakkam</a:t>
            </a:r>
            <a:endParaRPr sz="3000" b="1" dirty="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p:nvPr/>
        </p:nvSpPr>
        <p:spPr>
          <a:xfrm>
            <a:off x="0" y="817439"/>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FFFFFF"/>
                </a:solidFill>
                <a:latin typeface="Old Standard TT"/>
                <a:ea typeface="Old Standard TT"/>
                <a:cs typeface="Old Standard TT"/>
                <a:sym typeface="Old Standard TT"/>
              </a:rPr>
              <a:t>Things we have completed </a:t>
            </a:r>
            <a:endParaRPr sz="3000" b="1">
              <a:solidFill>
                <a:srgbClr val="FFFFFF"/>
              </a:solidFill>
              <a:latin typeface="Old Standard TT"/>
              <a:ea typeface="Old Standard TT"/>
              <a:cs typeface="Old Standard TT"/>
              <a:sym typeface="Old Standard TT"/>
            </a:endParaRPr>
          </a:p>
        </p:txBody>
      </p:sp>
      <p:sp>
        <p:nvSpPr>
          <p:cNvPr id="118" name="Google Shape;118;p22"/>
          <p:cNvSpPr txBox="1"/>
          <p:nvPr/>
        </p:nvSpPr>
        <p:spPr>
          <a:xfrm>
            <a:off x="-1" y="2043545"/>
            <a:ext cx="91440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are done with our Machine Learning mode</a:t>
            </a:r>
            <a:endParaRPr sz="2000">
              <a:solidFill>
                <a:srgbClr val="FFFFFF"/>
              </a:solidFill>
              <a:latin typeface="Old Standard TT"/>
              <a:ea typeface="Old Standard TT"/>
              <a:cs typeface="Old Standard TT"/>
              <a:sym typeface="Old Standard TT"/>
            </a:endParaRPr>
          </a:p>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have created our web user interface</a:t>
            </a:r>
            <a:endParaRPr sz="2000">
              <a:solidFill>
                <a:srgbClr val="FFFFFF"/>
              </a:solidFill>
              <a:latin typeface="Old Standard TT"/>
              <a:ea typeface="Old Standard TT"/>
              <a:cs typeface="Old Standard TT"/>
              <a:sym typeface="Old Standard TT"/>
            </a:endParaRPr>
          </a:p>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have also configured our server </a:t>
            </a:r>
            <a:endParaRPr sz="2000">
              <a:solidFill>
                <a:srgbClr val="FFFFFF"/>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0" y="1177617"/>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FFFFFF"/>
                </a:solidFill>
                <a:latin typeface="Old Standard TT"/>
                <a:ea typeface="Old Standard TT"/>
                <a:cs typeface="Old Standard TT"/>
                <a:sym typeface="Old Standard TT"/>
              </a:rPr>
              <a:t>Things need to be Done </a:t>
            </a:r>
            <a:endParaRPr sz="3000" b="1">
              <a:solidFill>
                <a:srgbClr val="FFFFFF"/>
              </a:solidFill>
              <a:latin typeface="Old Standard TT"/>
              <a:ea typeface="Old Standard TT"/>
              <a:cs typeface="Old Standard TT"/>
              <a:sym typeface="Old Standard TT"/>
            </a:endParaRPr>
          </a:p>
        </p:txBody>
      </p:sp>
      <p:sp>
        <p:nvSpPr>
          <p:cNvPr id="124" name="Google Shape;124;p23"/>
          <p:cNvSpPr txBox="1"/>
          <p:nvPr/>
        </p:nvSpPr>
        <p:spPr>
          <a:xfrm>
            <a:off x="-1" y="2043545"/>
            <a:ext cx="9144000" cy="133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FFFFFF"/>
              </a:buClr>
              <a:buSzPts val="1900"/>
              <a:buFont typeface="Old Standard TT"/>
              <a:buChar char="●"/>
            </a:pPr>
            <a:r>
              <a:rPr lang="en" sz="1900">
                <a:solidFill>
                  <a:srgbClr val="FFFFFF"/>
                </a:solidFill>
                <a:latin typeface="Old Standard TT"/>
                <a:ea typeface="Old Standard TT"/>
                <a:cs typeface="Old Standard TT"/>
                <a:sym typeface="Old Standard TT"/>
              </a:rPr>
              <a:t>We need to develop our mobile application which gonna run on Android as well as IOS</a:t>
            </a:r>
            <a:endParaRPr sz="1900">
              <a:solidFill>
                <a:srgbClr val="FFFFFF"/>
              </a:solidFill>
              <a:latin typeface="Old Standard TT"/>
              <a:ea typeface="Old Standard TT"/>
              <a:cs typeface="Old Standard TT"/>
              <a:sym typeface="Old Standard TT"/>
            </a:endParaRPr>
          </a:p>
          <a:p>
            <a:pPr marL="457200" lvl="0" indent="-349250" algn="l" rtl="0">
              <a:spcBef>
                <a:spcPts val="0"/>
              </a:spcBef>
              <a:spcAft>
                <a:spcPts val="0"/>
              </a:spcAft>
              <a:buClr>
                <a:srgbClr val="FFFFFF"/>
              </a:buClr>
              <a:buSzPts val="1900"/>
              <a:buFont typeface="Old Standard TT"/>
              <a:buChar char="●"/>
            </a:pPr>
            <a:r>
              <a:rPr lang="en" sz="1900">
                <a:solidFill>
                  <a:srgbClr val="FFFFFF"/>
                </a:solidFill>
                <a:latin typeface="Old Standard TT"/>
                <a:ea typeface="Old Standard TT"/>
                <a:cs typeface="Old Standard TT"/>
                <a:sym typeface="Old Standard TT"/>
              </a:rPr>
              <a:t>We need to transfer our Machine learning model to the cloud or server running as AWS </a:t>
            </a:r>
            <a:endParaRPr sz="1900">
              <a:solidFill>
                <a:srgbClr val="FFFFFF"/>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90250" y="0"/>
            <a:ext cx="8653800" cy="44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Index</a:t>
            </a:r>
            <a:endParaRPr sz="1800"/>
          </a:p>
          <a:p>
            <a:pPr marL="457200" lvl="0" indent="-342900" algn="l" rtl="0">
              <a:spcBef>
                <a:spcPts val="0"/>
              </a:spcBef>
              <a:spcAft>
                <a:spcPts val="0"/>
              </a:spcAft>
              <a:buSzPts val="1800"/>
              <a:buAutoNum type="arabicPeriod"/>
            </a:pPr>
            <a:r>
              <a:rPr lang="en" sz="1800"/>
              <a:t>Why we are making this project </a:t>
            </a:r>
            <a:endParaRPr sz="1800"/>
          </a:p>
          <a:p>
            <a:pPr marL="457200" lvl="0" indent="-342900" algn="l" rtl="0">
              <a:spcBef>
                <a:spcPts val="0"/>
              </a:spcBef>
              <a:spcAft>
                <a:spcPts val="0"/>
              </a:spcAft>
              <a:buSzPts val="1800"/>
              <a:buAutoNum type="arabicPeriod"/>
            </a:pPr>
            <a:r>
              <a:rPr lang="en" sz="1800"/>
              <a:t>What we are doing</a:t>
            </a:r>
            <a:endParaRPr sz="1800"/>
          </a:p>
          <a:p>
            <a:pPr marL="457200" lvl="0" indent="-342900" algn="l" rtl="0">
              <a:spcBef>
                <a:spcPts val="0"/>
              </a:spcBef>
              <a:spcAft>
                <a:spcPts val="0"/>
              </a:spcAft>
              <a:buSzPts val="1800"/>
              <a:buAutoNum type="arabicPeriod"/>
            </a:pPr>
            <a:r>
              <a:rPr lang="en" sz="1800"/>
              <a:t>Algorithm to be used </a:t>
            </a:r>
            <a:endParaRPr sz="1800"/>
          </a:p>
          <a:p>
            <a:pPr marL="457200" lvl="0" indent="-342900" algn="l" rtl="0">
              <a:spcBef>
                <a:spcPts val="0"/>
              </a:spcBef>
              <a:spcAft>
                <a:spcPts val="0"/>
              </a:spcAft>
              <a:buSzPts val="1800"/>
              <a:buAutoNum type="arabicPeriod"/>
            </a:pPr>
            <a:r>
              <a:rPr lang="en" sz="1800"/>
              <a:t>Flowchart</a:t>
            </a:r>
            <a:endParaRPr sz="1800"/>
          </a:p>
          <a:p>
            <a:pPr marL="457200" lvl="0" indent="-342900" algn="l" rtl="0">
              <a:spcBef>
                <a:spcPts val="0"/>
              </a:spcBef>
              <a:spcAft>
                <a:spcPts val="0"/>
              </a:spcAft>
              <a:buSzPts val="1800"/>
              <a:buAutoNum type="arabicPeriod"/>
            </a:pPr>
            <a:r>
              <a:rPr lang="en" sz="1800"/>
              <a:t>Challenge that we have faced</a:t>
            </a:r>
            <a:endParaRPr sz="1800"/>
          </a:p>
          <a:p>
            <a:pPr marL="457200" lvl="0" indent="-342900" algn="l" rtl="0">
              <a:spcBef>
                <a:spcPts val="0"/>
              </a:spcBef>
              <a:spcAft>
                <a:spcPts val="0"/>
              </a:spcAft>
              <a:buSzPts val="1800"/>
              <a:buAutoNum type="arabicPeriod"/>
            </a:pPr>
            <a:r>
              <a:rPr lang="en" sz="1800"/>
              <a:t>What we had done</a:t>
            </a:r>
            <a:endParaRPr sz="1800"/>
          </a:p>
          <a:p>
            <a:pPr marL="457200" lvl="0" indent="-342900" algn="l" rtl="0">
              <a:spcBef>
                <a:spcPts val="0"/>
              </a:spcBef>
              <a:spcAft>
                <a:spcPts val="0"/>
              </a:spcAft>
              <a:buSzPts val="1800"/>
              <a:buAutoNum type="arabicPeriod"/>
            </a:pPr>
            <a:r>
              <a:rPr lang="en" sz="1800"/>
              <a:t>What we need to do in future </a:t>
            </a:r>
            <a:endParaRPr sz="2000"/>
          </a:p>
        </p:txBody>
      </p:sp>
      <p:sp>
        <p:nvSpPr>
          <p:cNvPr id="68" name="Google Shape;68;p14"/>
          <p:cNvSpPr txBox="1"/>
          <p:nvPr/>
        </p:nvSpPr>
        <p:spPr>
          <a:xfrm>
            <a:off x="0" y="2029760"/>
            <a:ext cx="9144000" cy="36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79500" y="235525"/>
            <a:ext cx="8864400" cy="46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b="1"/>
              <a:t>Introduction</a:t>
            </a:r>
            <a:endParaRPr sz="2700" b="1"/>
          </a:p>
          <a:p>
            <a:pPr marL="457200" lvl="0" indent="-400050" algn="l" rtl="0">
              <a:spcBef>
                <a:spcPts val="0"/>
              </a:spcBef>
              <a:spcAft>
                <a:spcPts val="0"/>
              </a:spcAft>
              <a:buSzPts val="2700"/>
              <a:buChar char="●"/>
            </a:pPr>
            <a:r>
              <a:rPr lang="en" sz="2700"/>
              <a:t>As we know that in this era, everyone needs as application by using which they can get the solution of their problem</a:t>
            </a:r>
            <a:endParaRPr sz="2700"/>
          </a:p>
          <a:p>
            <a:pPr marL="457200" lvl="0" indent="-400050" algn="l" rtl="0">
              <a:spcBef>
                <a:spcPts val="0"/>
              </a:spcBef>
              <a:spcAft>
                <a:spcPts val="0"/>
              </a:spcAft>
              <a:buSzPts val="2700"/>
              <a:buChar char="●"/>
            </a:pPr>
            <a:r>
              <a:rPr lang="en" sz="2700"/>
              <a:t>Our flight fare prediction appoa a machine learning based project which will predict the flight fare depends upon various features like number of Stoppage, Airlines you want to travel, source, destination, departure date, arrival date, duration of flight etc</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6200" y="11"/>
            <a:ext cx="89916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a:t>
            </a:r>
            <a:endParaRPr/>
          </a:p>
        </p:txBody>
      </p:sp>
      <p:pic>
        <p:nvPicPr>
          <p:cNvPr id="84" name="Google Shape;84;p17"/>
          <p:cNvPicPr preferRelativeResize="0"/>
          <p:nvPr/>
        </p:nvPicPr>
        <p:blipFill rotWithShape="1">
          <a:blip r:embed="rId3">
            <a:alphaModFix/>
          </a:blip>
          <a:srcRect t="5532" b="9750"/>
          <a:stretch/>
        </p:blipFill>
        <p:spPr>
          <a:xfrm>
            <a:off x="0" y="1215725"/>
            <a:ext cx="9144001" cy="3927775"/>
          </a:xfrm>
          <a:prstGeom prst="rect">
            <a:avLst/>
          </a:prstGeom>
          <a:noFill/>
          <a:ln>
            <a:noFill/>
          </a:ln>
        </p:spPr>
      </p:pic>
      <p:sp>
        <p:nvSpPr>
          <p:cNvPr id="85" name="Google Shape;85;p17"/>
          <p:cNvSpPr txBox="1"/>
          <p:nvPr/>
        </p:nvSpPr>
        <p:spPr>
          <a:xfrm rot="-564" flipH="1">
            <a:off x="-25" y="387988"/>
            <a:ext cx="9144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rgbClr val="FFFFFF"/>
                </a:solidFill>
                <a:latin typeface="Old Standard TT"/>
                <a:ea typeface="Old Standard TT"/>
                <a:cs typeface="Old Standard TT"/>
                <a:sym typeface="Old Standard TT"/>
              </a:rPr>
              <a:t>                Glance of User Interface </a:t>
            </a:r>
            <a:endParaRPr sz="3500" b="1">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t="-21087" b="6854"/>
          <a:stretch/>
        </p:blipFill>
        <p:spPr>
          <a:xfrm>
            <a:off x="0" y="942600"/>
            <a:ext cx="9144000" cy="4200900"/>
          </a:xfrm>
          <a:prstGeom prst="rect">
            <a:avLst/>
          </a:prstGeom>
          <a:noFill/>
          <a:ln>
            <a:noFill/>
          </a:ln>
        </p:spPr>
      </p:pic>
      <p:sp>
        <p:nvSpPr>
          <p:cNvPr id="91" name="Google Shape;91;p18"/>
          <p:cNvSpPr txBox="1"/>
          <p:nvPr/>
        </p:nvSpPr>
        <p:spPr>
          <a:xfrm rot="-3756" flipH="1">
            <a:off x="1461884" y="714070"/>
            <a:ext cx="6864904"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Old Standard TT"/>
                <a:ea typeface="Old Standard TT"/>
                <a:cs typeface="Old Standard TT"/>
                <a:sym typeface="Old Standard TT"/>
              </a:rPr>
              <a:t>Level-0, DFD</a:t>
            </a:r>
            <a:endParaRPr sz="3500" b="1">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Tell the audience what you expect to happen...</a:t>
            </a:r>
            <a:endParaRPr/>
          </a:p>
        </p:txBody>
      </p:sp>
      <p:pic>
        <p:nvPicPr>
          <p:cNvPr id="97" name="Google Shape;97;p19"/>
          <p:cNvPicPr preferRelativeResize="0"/>
          <p:nvPr/>
        </p:nvPicPr>
        <p:blipFill>
          <a:blip r:embed="rId3">
            <a:alphaModFix/>
          </a:blip>
          <a:stretch>
            <a:fillRect/>
          </a:stretch>
        </p:blipFill>
        <p:spPr>
          <a:xfrm>
            <a:off x="0" y="526350"/>
            <a:ext cx="9144000" cy="4617150"/>
          </a:xfrm>
          <a:prstGeom prst="rect">
            <a:avLst/>
          </a:prstGeom>
          <a:noFill/>
          <a:ln>
            <a:noFill/>
          </a:ln>
        </p:spPr>
      </p:pic>
      <p:sp>
        <p:nvSpPr>
          <p:cNvPr id="98" name="Google Shape;98;p19"/>
          <p:cNvSpPr txBox="1"/>
          <p:nvPr/>
        </p:nvSpPr>
        <p:spPr>
          <a:xfrm>
            <a:off x="12628" y="2045454"/>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99" name="Google Shape;99;p19"/>
          <p:cNvSpPr txBox="1"/>
          <p:nvPr/>
        </p:nvSpPr>
        <p:spPr>
          <a:xfrm>
            <a:off x="12625" y="5"/>
            <a:ext cx="9144000" cy="58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latin typeface="Old Standard TT"/>
                <a:ea typeface="Old Standard TT"/>
                <a:cs typeface="Old Standard TT"/>
                <a:sym typeface="Old Standard TT"/>
              </a:rPr>
              <a:t>      Pictorial Presentation of Random forest Regressir6</a:t>
            </a:r>
            <a:endParaRPr sz="2600" b="1">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12625" y="-9"/>
            <a:ext cx="9144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a:latin typeface="Old Standard TT"/>
                <a:ea typeface="Old Standard TT"/>
                <a:cs typeface="Old Standard TT"/>
                <a:sym typeface="Old Standard TT"/>
              </a:rPr>
              <a:t>Soft</a:t>
            </a:r>
            <a:r>
              <a:rPr lang="en" sz="3000" b="1">
                <a:latin typeface="Old Standard TT"/>
                <a:ea typeface="Old Standard TT"/>
                <a:cs typeface="Old Standard TT"/>
                <a:sym typeface="Old Standard TT"/>
              </a:rPr>
              <a:t>ware used in this project </a:t>
            </a:r>
            <a:endParaRPr sz="3000" b="1">
              <a:latin typeface="Old Standard TT"/>
              <a:ea typeface="Old Standard TT"/>
              <a:cs typeface="Old Standard TT"/>
              <a:sym typeface="Old Standard TT"/>
            </a:endParaRPr>
          </a:p>
          <a:p>
            <a:pPr marL="0" lvl="0" indent="0" algn="l" rtl="0">
              <a:spcBef>
                <a:spcPts val="0"/>
              </a:spcBef>
              <a:spcAft>
                <a:spcPts val="0"/>
              </a:spcAft>
              <a:buNone/>
            </a:pPr>
            <a:endParaRPr sz="3000" b="1">
              <a:latin typeface="Old Standard TT"/>
              <a:ea typeface="Old Standard TT"/>
              <a:cs typeface="Old Standard TT"/>
              <a:sym typeface="Old Standard TT"/>
            </a:endParaRPr>
          </a:p>
        </p:txBody>
      </p:sp>
      <p:sp>
        <p:nvSpPr>
          <p:cNvPr id="105" name="Google Shape;105;p20"/>
          <p:cNvSpPr txBox="1"/>
          <p:nvPr/>
        </p:nvSpPr>
        <p:spPr>
          <a:xfrm>
            <a:off x="12625" y="437481"/>
            <a:ext cx="9144000" cy="274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Old Standard TT"/>
              <a:ea typeface="Old Standard TT"/>
              <a:cs typeface="Old Standard TT"/>
              <a:sym typeface="Old Standard TT"/>
            </a:endParaRPr>
          </a:p>
          <a:p>
            <a:pPr marL="0" lvl="0" indent="0" algn="l" rtl="0">
              <a:spcBef>
                <a:spcPts val="0"/>
              </a:spcBef>
              <a:spcAft>
                <a:spcPts val="0"/>
              </a:spcAft>
              <a:buNone/>
            </a:pP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Jupiter Notebook</a:t>
            </a:r>
            <a:r>
              <a:rPr lang="en" sz="2400">
                <a:latin typeface="Old Standard TT"/>
                <a:ea typeface="Old Standard TT"/>
                <a:cs typeface="Old Standard TT"/>
                <a:sym typeface="Old Standard TT"/>
              </a:rPr>
              <a:t>:,To perform various Machine learning techniques on the dataset</a:t>
            </a: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Pycharm: </a:t>
            </a:r>
            <a:r>
              <a:rPr lang="en" sz="2400">
                <a:latin typeface="Old Standard TT"/>
                <a:ea typeface="Old Standard TT"/>
                <a:cs typeface="Old Standard TT"/>
                <a:sym typeface="Old Standard TT"/>
              </a:rPr>
              <a:t>used to run server using the</a:t>
            </a:r>
            <a:r>
              <a:rPr lang="en" sz="2400" b="1">
                <a:latin typeface="Old Standard TT"/>
                <a:ea typeface="Old Standard TT"/>
                <a:cs typeface="Old Standard TT"/>
                <a:sym typeface="Old Standard TT"/>
              </a:rPr>
              <a:t> Flask Package </a:t>
            </a:r>
            <a:endParaRPr sz="2400" b="1">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VS Code; </a:t>
            </a:r>
            <a:r>
              <a:rPr lang="en" sz="2400">
                <a:latin typeface="Old Standard TT"/>
                <a:ea typeface="Old Standard TT"/>
                <a:cs typeface="Old Standard TT"/>
                <a:sym typeface="Old Standard TT"/>
              </a:rPr>
              <a:t>used to run the </a:t>
            </a:r>
            <a:r>
              <a:rPr lang="en" sz="2400" b="1">
                <a:latin typeface="Old Standard TT"/>
                <a:ea typeface="Old Standard TT"/>
                <a:cs typeface="Old Standard TT"/>
                <a:sym typeface="Old Standard TT"/>
              </a:rPr>
              <a:t>HTML,CSS and JavaScript </a:t>
            </a:r>
            <a:r>
              <a:rPr lang="en" sz="2400">
                <a:latin typeface="Old Standard TT"/>
                <a:ea typeface="Old Standard TT"/>
                <a:cs typeface="Old Standard TT"/>
                <a:sym typeface="Old Standard TT"/>
              </a:rPr>
              <a:t>file for web deployment </a:t>
            </a:r>
            <a:endParaRPr sz="24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descr="Looking through a cardboard paper-towel roll towards light at the end of it"/>
          <p:cNvPicPr preferRelativeResize="0"/>
          <p:nvPr/>
        </p:nvPicPr>
        <p:blipFill rotWithShape="1">
          <a:blip r:embed="rId3">
            <a:alphaModFix/>
          </a:blip>
          <a:srcRect l="22872" t="1578" r="19354" b="984"/>
          <a:stretch/>
        </p:blipFill>
        <p:spPr>
          <a:xfrm>
            <a:off x="0" y="0"/>
            <a:ext cx="9448801" cy="5143501"/>
          </a:xfrm>
          <a:prstGeom prst="rect">
            <a:avLst/>
          </a:prstGeom>
          <a:noFill/>
          <a:ln>
            <a:noFill/>
          </a:ln>
        </p:spPr>
      </p:pic>
      <p:sp>
        <p:nvSpPr>
          <p:cNvPr id="111" name="Google Shape;111;p21"/>
          <p:cNvSpPr txBox="1"/>
          <p:nvPr/>
        </p:nvSpPr>
        <p:spPr>
          <a:xfrm>
            <a:off x="0" y="532624"/>
            <a:ext cx="91440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Old Standard TT"/>
                <a:ea typeface="Old Standard TT"/>
                <a:cs typeface="Old Standard TT"/>
                <a:sym typeface="Old Standard TT"/>
              </a:rPr>
              <a:t>Diving into the Dataset Problems that we found </a:t>
            </a:r>
            <a:endParaRPr sz="2400" b="1">
              <a:latin typeface="Old Standard TT"/>
              <a:ea typeface="Old Standard TT"/>
              <a:cs typeface="Old Standard TT"/>
              <a:sym typeface="Old Standard TT"/>
            </a:endParaRPr>
          </a:p>
        </p:txBody>
      </p:sp>
      <p:sp>
        <p:nvSpPr>
          <p:cNvPr id="112" name="Google Shape;112;p21"/>
          <p:cNvSpPr txBox="1"/>
          <p:nvPr/>
        </p:nvSpPr>
        <p:spPr>
          <a:xfrm>
            <a:off x="152401" y="1709838"/>
            <a:ext cx="9144000" cy="17238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rgbClr val="20124D"/>
              </a:buClr>
              <a:buSzPts val="2500"/>
              <a:buFont typeface="Old Standard TT"/>
              <a:buChar char="●"/>
            </a:pPr>
            <a:r>
              <a:rPr lang="en" sz="2500" b="1">
                <a:solidFill>
                  <a:srgbClr val="20124D"/>
                </a:solidFill>
                <a:latin typeface="Old Standard TT"/>
                <a:ea typeface="Old Standard TT"/>
                <a:cs typeface="Old Standard TT"/>
                <a:sym typeface="Old Standard TT"/>
              </a:rPr>
              <a:t>Feature selection </a:t>
            </a:r>
            <a:r>
              <a:rPr lang="en" sz="2500">
                <a:solidFill>
                  <a:srgbClr val="20124D"/>
                </a:solidFill>
                <a:latin typeface="Old Standard TT"/>
                <a:ea typeface="Old Standard TT"/>
                <a:cs typeface="Old Standard TT"/>
                <a:sym typeface="Old Standard TT"/>
              </a:rPr>
              <a:t>and </a:t>
            </a:r>
            <a:r>
              <a:rPr lang="en" sz="2500" b="1">
                <a:solidFill>
                  <a:srgbClr val="20124D"/>
                </a:solidFill>
                <a:latin typeface="Old Standard TT"/>
                <a:ea typeface="Old Standard TT"/>
                <a:cs typeface="Old Standard TT"/>
                <a:sym typeface="Old Standard TT"/>
              </a:rPr>
              <a:t>feature elimination: which features should we should select and which feature to eliminate </a:t>
            </a:r>
            <a:endParaRPr sz="2500" b="1">
              <a:solidFill>
                <a:srgbClr val="20124D"/>
              </a:solidFill>
              <a:latin typeface="Old Standard TT"/>
              <a:ea typeface="Old Standard TT"/>
              <a:cs typeface="Old Standard TT"/>
              <a:sym typeface="Old Standard TT"/>
            </a:endParaRPr>
          </a:p>
          <a:p>
            <a:pPr marL="457200" lvl="0" indent="-387350" algn="l" rtl="0">
              <a:spcBef>
                <a:spcPts val="0"/>
              </a:spcBef>
              <a:spcAft>
                <a:spcPts val="0"/>
              </a:spcAft>
              <a:buClr>
                <a:srgbClr val="20124D"/>
              </a:buClr>
              <a:buSzPts val="2500"/>
              <a:buFont typeface="Old Standard TT"/>
              <a:buChar char="●"/>
            </a:pPr>
            <a:r>
              <a:rPr lang="en" sz="2500">
                <a:solidFill>
                  <a:srgbClr val="20124D"/>
                </a:solidFill>
                <a:latin typeface="Old Standard TT"/>
                <a:ea typeface="Old Standard TT"/>
                <a:cs typeface="Old Standard TT"/>
                <a:sym typeface="Old Standard TT"/>
              </a:rPr>
              <a:t>How to deal with the string data type in our Dataset or how to deal with the catogorical features </a:t>
            </a:r>
            <a:endParaRPr sz="2500">
              <a:solidFill>
                <a:srgbClr val="20124D"/>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300</Words>
  <Application>Microsoft Office PowerPoint</Application>
  <PresentationFormat>On-screen Show (16:9)</PresentationFormat>
  <Paragraphs>38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Old Standard TT</vt:lpstr>
      <vt:lpstr>Arial</vt:lpstr>
      <vt:lpstr>Paperback</vt:lpstr>
      <vt:lpstr>Flight Price Prediction </vt:lpstr>
      <vt:lpstr>Index Why we are making this project  What we are doing Algorithm to be used  Flowchart Challenge that we have faced What we had done What we need to do in future </vt:lpstr>
      <vt:lpstr>Introduction As we know that in this era, everyone needs as application by using which they can get the solution of their problem Our flight fare prediction appoa a machine learning based project which will predict the flight fare depends upon various features like number of Stoppage, Airlines you want to travel, source, destination, departure date, arrival date, duration of flight etc</vt:lpstr>
      <vt:lpstr>PowerPoint Presentation</vt:lpstr>
      <vt:lpstr>Hypothesis</vt:lpstr>
      <vt:lpstr>PowerPoint Presentation</vt:lpstr>
      <vt:lpstr>Tell the audience what you expect to happen...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ELCOT</dc:creator>
  <cp:lastModifiedBy>mercy</cp:lastModifiedBy>
  <cp:revision>2</cp:revision>
  <dcterms:modified xsi:type="dcterms:W3CDTF">2023-04-26T05:50:32Z</dcterms:modified>
</cp:coreProperties>
</file>