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1" r:id="rId5"/>
    <p:sldId id="258" r:id="rId6"/>
    <p:sldId id="260" r:id="rId7"/>
    <p:sldId id="259"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CEF3687-28F2-4296-9D37-C53EB21DEA9D}"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731CC2-62C5-405C-B256-A86C19453BE1}" type="slidenum">
              <a:rPr lang="en-IN" smtClean="0"/>
              <a:t>‹#›</a:t>
            </a:fld>
            <a:endParaRPr lang="en-IN"/>
          </a:p>
        </p:txBody>
      </p:sp>
    </p:spTree>
    <p:extLst>
      <p:ext uri="{BB962C8B-B14F-4D97-AF65-F5344CB8AC3E}">
        <p14:creationId xmlns:p14="http://schemas.microsoft.com/office/powerpoint/2010/main" val="4239877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CEF3687-28F2-4296-9D37-C53EB21DEA9D}"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731CC2-62C5-405C-B256-A86C19453BE1}" type="slidenum">
              <a:rPr lang="en-IN" smtClean="0"/>
              <a:t>‹#›</a:t>
            </a:fld>
            <a:endParaRPr lang="en-IN"/>
          </a:p>
        </p:txBody>
      </p:sp>
    </p:spTree>
    <p:extLst>
      <p:ext uri="{BB962C8B-B14F-4D97-AF65-F5344CB8AC3E}">
        <p14:creationId xmlns:p14="http://schemas.microsoft.com/office/powerpoint/2010/main" val="4265847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CEF3687-28F2-4296-9D37-C53EB21DEA9D}"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731CC2-62C5-405C-B256-A86C19453BE1}" type="slidenum">
              <a:rPr lang="en-IN" smtClean="0"/>
              <a:t>‹#›</a:t>
            </a:fld>
            <a:endParaRPr lang="en-IN"/>
          </a:p>
        </p:txBody>
      </p:sp>
    </p:spTree>
    <p:extLst>
      <p:ext uri="{BB962C8B-B14F-4D97-AF65-F5344CB8AC3E}">
        <p14:creationId xmlns:p14="http://schemas.microsoft.com/office/powerpoint/2010/main" val="3141295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CEF3687-28F2-4296-9D37-C53EB21DEA9D}"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731CC2-62C5-405C-B256-A86C19453BE1}" type="slidenum">
              <a:rPr lang="en-IN" smtClean="0"/>
              <a:t>‹#›</a:t>
            </a:fld>
            <a:endParaRPr lang="en-IN"/>
          </a:p>
        </p:txBody>
      </p:sp>
    </p:spTree>
    <p:extLst>
      <p:ext uri="{BB962C8B-B14F-4D97-AF65-F5344CB8AC3E}">
        <p14:creationId xmlns:p14="http://schemas.microsoft.com/office/powerpoint/2010/main" val="2326542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EF3687-28F2-4296-9D37-C53EB21DEA9D}"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731CC2-62C5-405C-B256-A86C19453BE1}" type="slidenum">
              <a:rPr lang="en-IN" smtClean="0"/>
              <a:t>‹#›</a:t>
            </a:fld>
            <a:endParaRPr lang="en-IN"/>
          </a:p>
        </p:txBody>
      </p:sp>
    </p:spTree>
    <p:extLst>
      <p:ext uri="{BB962C8B-B14F-4D97-AF65-F5344CB8AC3E}">
        <p14:creationId xmlns:p14="http://schemas.microsoft.com/office/powerpoint/2010/main" val="1401629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CEF3687-28F2-4296-9D37-C53EB21DEA9D}" type="datetimeFigureOut">
              <a:rPr lang="en-IN" smtClean="0"/>
              <a:t>05-04-2022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731CC2-62C5-405C-B256-A86C19453BE1}" type="slidenum">
              <a:rPr lang="en-IN" smtClean="0"/>
              <a:t>‹#›</a:t>
            </a:fld>
            <a:endParaRPr lang="en-IN"/>
          </a:p>
        </p:txBody>
      </p:sp>
    </p:spTree>
    <p:extLst>
      <p:ext uri="{BB962C8B-B14F-4D97-AF65-F5344CB8AC3E}">
        <p14:creationId xmlns:p14="http://schemas.microsoft.com/office/powerpoint/2010/main" val="4115678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CEF3687-28F2-4296-9D37-C53EB21DEA9D}" type="datetimeFigureOut">
              <a:rPr lang="en-IN" smtClean="0"/>
              <a:t>05-04-2022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731CC2-62C5-405C-B256-A86C19453BE1}" type="slidenum">
              <a:rPr lang="en-IN" smtClean="0"/>
              <a:t>‹#›</a:t>
            </a:fld>
            <a:endParaRPr lang="en-IN"/>
          </a:p>
        </p:txBody>
      </p:sp>
    </p:spTree>
    <p:extLst>
      <p:ext uri="{BB962C8B-B14F-4D97-AF65-F5344CB8AC3E}">
        <p14:creationId xmlns:p14="http://schemas.microsoft.com/office/powerpoint/2010/main" val="3732657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CEF3687-28F2-4296-9D37-C53EB21DEA9D}" type="datetimeFigureOut">
              <a:rPr lang="en-IN" smtClean="0"/>
              <a:t>05-04-2022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731CC2-62C5-405C-B256-A86C19453BE1}" type="slidenum">
              <a:rPr lang="en-IN" smtClean="0"/>
              <a:t>‹#›</a:t>
            </a:fld>
            <a:endParaRPr lang="en-IN"/>
          </a:p>
        </p:txBody>
      </p:sp>
    </p:spTree>
    <p:extLst>
      <p:ext uri="{BB962C8B-B14F-4D97-AF65-F5344CB8AC3E}">
        <p14:creationId xmlns:p14="http://schemas.microsoft.com/office/powerpoint/2010/main" val="2104006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F3687-28F2-4296-9D37-C53EB21DEA9D}" type="datetimeFigureOut">
              <a:rPr lang="en-IN" smtClean="0"/>
              <a:t>05-04-2022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731CC2-62C5-405C-B256-A86C19453BE1}" type="slidenum">
              <a:rPr lang="en-IN" smtClean="0"/>
              <a:t>‹#›</a:t>
            </a:fld>
            <a:endParaRPr lang="en-IN"/>
          </a:p>
        </p:txBody>
      </p:sp>
    </p:spTree>
    <p:extLst>
      <p:ext uri="{BB962C8B-B14F-4D97-AF65-F5344CB8AC3E}">
        <p14:creationId xmlns:p14="http://schemas.microsoft.com/office/powerpoint/2010/main" val="1990396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CEF3687-28F2-4296-9D37-C53EB21DEA9D}" type="datetimeFigureOut">
              <a:rPr lang="en-IN" smtClean="0"/>
              <a:t>05-04-2022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731CC2-62C5-405C-B256-A86C19453BE1}" type="slidenum">
              <a:rPr lang="en-IN" smtClean="0"/>
              <a:t>‹#›</a:t>
            </a:fld>
            <a:endParaRPr lang="en-IN"/>
          </a:p>
        </p:txBody>
      </p:sp>
    </p:spTree>
    <p:extLst>
      <p:ext uri="{BB962C8B-B14F-4D97-AF65-F5344CB8AC3E}">
        <p14:creationId xmlns:p14="http://schemas.microsoft.com/office/powerpoint/2010/main" val="890758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CEF3687-28F2-4296-9D37-C53EB21DEA9D}" type="datetimeFigureOut">
              <a:rPr lang="en-IN" smtClean="0"/>
              <a:t>05-04-2022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731CC2-62C5-405C-B256-A86C19453BE1}" type="slidenum">
              <a:rPr lang="en-IN" smtClean="0"/>
              <a:t>‹#›</a:t>
            </a:fld>
            <a:endParaRPr lang="en-IN"/>
          </a:p>
        </p:txBody>
      </p:sp>
    </p:spTree>
    <p:extLst>
      <p:ext uri="{BB962C8B-B14F-4D97-AF65-F5344CB8AC3E}">
        <p14:creationId xmlns:p14="http://schemas.microsoft.com/office/powerpoint/2010/main" val="1143029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EF3687-28F2-4296-9D37-C53EB21DEA9D}" type="datetimeFigureOut">
              <a:rPr lang="en-IN" smtClean="0"/>
              <a:t>05-04-2022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31CC2-62C5-405C-B256-A86C19453BE1}" type="slidenum">
              <a:rPr lang="en-IN" smtClean="0"/>
              <a:t>‹#›</a:t>
            </a:fld>
            <a:endParaRPr lang="en-IN"/>
          </a:p>
        </p:txBody>
      </p:sp>
    </p:spTree>
    <p:extLst>
      <p:ext uri="{BB962C8B-B14F-4D97-AF65-F5344CB8AC3E}">
        <p14:creationId xmlns:p14="http://schemas.microsoft.com/office/powerpoint/2010/main" val="667418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r>
              <a:rPr lang="en-US" dirty="0" smtClean="0"/>
              <a:t>Saravanan R</a:t>
            </a:r>
            <a:endParaRPr lang="en-IN" dirty="0"/>
          </a:p>
        </p:txBody>
      </p:sp>
    </p:spTree>
    <p:extLst>
      <p:ext uri="{BB962C8B-B14F-4D97-AF65-F5344CB8AC3E}">
        <p14:creationId xmlns:p14="http://schemas.microsoft.com/office/powerpoint/2010/main" val="101325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Example for Debugging </a:t>
            </a:r>
            <a:endParaRPr lang="en-IN" b="1" dirty="0"/>
          </a:p>
        </p:txBody>
      </p:sp>
      <p:pic>
        <p:nvPicPr>
          <p:cNvPr id="4" name="Content Placeholder 3"/>
          <p:cNvPicPr>
            <a:picLocks noGrp="1" noChangeAspect="1"/>
          </p:cNvPicPr>
          <p:nvPr>
            <p:ph idx="1"/>
          </p:nvPr>
        </p:nvPicPr>
        <p:blipFill>
          <a:blip r:embed="rId2"/>
          <a:stretch>
            <a:fillRect/>
          </a:stretch>
        </p:blipFill>
        <p:spPr>
          <a:xfrm>
            <a:off x="838200" y="1690688"/>
            <a:ext cx="9725809" cy="4763900"/>
          </a:xfrm>
          <a:prstGeom prst="rect">
            <a:avLst/>
          </a:prstGeom>
        </p:spPr>
      </p:pic>
    </p:spTree>
    <p:extLst>
      <p:ext uri="{BB962C8B-B14F-4D97-AF65-F5344CB8AC3E}">
        <p14:creationId xmlns:p14="http://schemas.microsoft.com/office/powerpoint/2010/main" val="1331939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                           Debugging</a:t>
            </a:r>
            <a:endParaRPr lang="en-IN" b="1" dirty="0"/>
          </a:p>
        </p:txBody>
      </p:sp>
      <p:sp>
        <p:nvSpPr>
          <p:cNvPr id="3" name="Content Placeholder 2"/>
          <p:cNvSpPr>
            <a:spLocks noGrp="1"/>
          </p:cNvSpPr>
          <p:nvPr>
            <p:ph idx="1"/>
          </p:nvPr>
        </p:nvSpPr>
        <p:spPr/>
        <p:txBody>
          <a:bodyPr/>
          <a:lstStyle/>
          <a:p>
            <a:r>
              <a:rPr lang="en-US" dirty="0"/>
              <a:t>Debugging is the process of identifying and fixing any issues in the source code of a program. Modern IDEs like Eclipse provide debugging tools that make it easier for developers to walk through </a:t>
            </a:r>
            <a:r>
              <a:rPr lang="en-US" dirty="0" smtClean="0"/>
              <a:t>their </a:t>
            </a:r>
            <a:r>
              <a:rPr lang="en-US" dirty="0"/>
              <a:t>code interactively and inspect it to spot and resolve any issues</a:t>
            </a:r>
            <a:r>
              <a:rPr lang="en-US" dirty="0" smtClean="0"/>
              <a:t>.</a:t>
            </a:r>
          </a:p>
          <a:p>
            <a:r>
              <a:rPr lang="en-US" dirty="0"/>
              <a:t>Eclipse allows running an application in Debug mode which helps with stepping through each line of code in a program. Eclipse also provides a </a:t>
            </a:r>
            <a:r>
              <a:rPr lang="en-US" i="1" dirty="0"/>
              <a:t>Debug Perspective</a:t>
            </a:r>
            <a:r>
              <a:rPr lang="en-US" dirty="0"/>
              <a:t> which is a set of views grouped together that help inspect code and make the debugging process very effective.</a:t>
            </a:r>
            <a:endParaRPr lang="en-US" dirty="0" smtClean="0"/>
          </a:p>
          <a:p>
            <a:endParaRPr lang="en-IN" dirty="0"/>
          </a:p>
        </p:txBody>
      </p:sp>
    </p:spTree>
    <p:extLst>
      <p:ext uri="{BB962C8B-B14F-4D97-AF65-F5344CB8AC3E}">
        <p14:creationId xmlns:p14="http://schemas.microsoft.com/office/powerpoint/2010/main" val="3448312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Breaking </a:t>
            </a:r>
            <a:r>
              <a:rPr lang="en-US" b="1" dirty="0"/>
              <a:t>Points</a:t>
            </a:r>
            <a:endParaRPr lang="en-IN" b="1" dirty="0"/>
          </a:p>
        </p:txBody>
      </p:sp>
      <p:sp>
        <p:nvSpPr>
          <p:cNvPr id="3" name="Content Placeholder 2"/>
          <p:cNvSpPr>
            <a:spLocks noGrp="1"/>
          </p:cNvSpPr>
          <p:nvPr>
            <p:ph idx="1"/>
          </p:nvPr>
        </p:nvSpPr>
        <p:spPr/>
        <p:txBody>
          <a:bodyPr/>
          <a:lstStyle/>
          <a:p>
            <a:r>
              <a:rPr lang="en-US" dirty="0" smtClean="0"/>
              <a:t>A breakpoint is a point in code where the program execution pauses during debugging. This allows the programmer to inspect code and the flow of execution at the defined breakpoint.</a:t>
            </a:r>
          </a:p>
          <a:p>
            <a:r>
              <a:rPr lang="en-US" dirty="0"/>
              <a:t>To define a breakpoint, either double click on the left margin in the editor or right click </a:t>
            </a:r>
            <a:r>
              <a:rPr lang="en-US" dirty="0" smtClean="0"/>
              <a:t>and </a:t>
            </a:r>
            <a:r>
              <a:rPr lang="en-US" dirty="0"/>
              <a:t>select </a:t>
            </a:r>
            <a:r>
              <a:rPr lang="en-US" i="1" dirty="0"/>
              <a:t>Toggle Breakpoint</a:t>
            </a:r>
            <a:r>
              <a:rPr lang="en-US" dirty="0" smtClean="0"/>
              <a:t>:</a:t>
            </a:r>
          </a:p>
          <a:p>
            <a:endParaRPr lang="en-IN" dirty="0"/>
          </a:p>
        </p:txBody>
      </p:sp>
      <p:pic>
        <p:nvPicPr>
          <p:cNvPr id="1028" name="Picture 4" descr="Basics of Debugging Your Code in Eclip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711" y="4087906"/>
            <a:ext cx="7261411" cy="2377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856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Stepping Commands</a:t>
            </a:r>
            <a:endParaRPr lang="en-IN" b="1" dirty="0"/>
          </a:p>
        </p:txBody>
      </p:sp>
      <p:sp>
        <p:nvSpPr>
          <p:cNvPr id="3" name="Content Placeholder 2"/>
          <p:cNvSpPr>
            <a:spLocks noGrp="1"/>
          </p:cNvSpPr>
          <p:nvPr>
            <p:ph idx="1"/>
          </p:nvPr>
        </p:nvSpPr>
        <p:spPr>
          <a:xfrm>
            <a:off x="1936377" y="1771837"/>
            <a:ext cx="10009094" cy="4351338"/>
          </a:xfrm>
        </p:spPr>
        <p:txBody>
          <a:bodyPr>
            <a:normAutofit/>
          </a:bodyPr>
          <a:lstStyle/>
          <a:p>
            <a:endParaRPr lang="en-US" dirty="0" smtClean="0"/>
          </a:p>
          <a:p>
            <a:r>
              <a:rPr lang="en-US" dirty="0" smtClean="0"/>
              <a:t>Step Into</a:t>
            </a:r>
          </a:p>
          <a:p>
            <a:r>
              <a:rPr lang="en-US" dirty="0" smtClean="0"/>
              <a:t>Step Out</a:t>
            </a:r>
          </a:p>
          <a:p>
            <a:r>
              <a:rPr lang="en-US" dirty="0" smtClean="0"/>
              <a:t>Step Over</a:t>
            </a:r>
          </a:p>
          <a:p>
            <a:r>
              <a:rPr lang="en-US" dirty="0" smtClean="0"/>
              <a:t>Resume</a:t>
            </a:r>
          </a:p>
          <a:p>
            <a:r>
              <a:rPr lang="en-US" dirty="0" smtClean="0"/>
              <a:t>Suspend </a:t>
            </a:r>
          </a:p>
          <a:p>
            <a:r>
              <a:rPr lang="en-US" dirty="0" smtClean="0"/>
              <a:t>Terminate</a:t>
            </a:r>
          </a:p>
          <a:p>
            <a:endParaRPr lang="en-US" dirty="0" smtClean="0"/>
          </a:p>
        </p:txBody>
      </p:sp>
      <p:pic>
        <p:nvPicPr>
          <p:cNvPr id="4" name="Picture 3"/>
          <p:cNvPicPr>
            <a:picLocks noChangeAspect="1"/>
          </p:cNvPicPr>
          <p:nvPr/>
        </p:nvPicPr>
        <p:blipFill>
          <a:blip r:embed="rId2"/>
          <a:stretch>
            <a:fillRect/>
          </a:stretch>
        </p:blipFill>
        <p:spPr>
          <a:xfrm>
            <a:off x="5465389" y="2657138"/>
            <a:ext cx="5133975" cy="1742739"/>
          </a:xfrm>
          <a:prstGeom prst="rect">
            <a:avLst/>
          </a:prstGeom>
        </p:spPr>
      </p:pic>
    </p:spTree>
    <p:extLst>
      <p:ext uri="{BB962C8B-B14F-4D97-AF65-F5344CB8AC3E}">
        <p14:creationId xmlns:p14="http://schemas.microsoft.com/office/powerpoint/2010/main" val="1153880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t>                    Step </a:t>
            </a:r>
            <a:r>
              <a:rPr lang="en-IN" b="1" i="1" dirty="0"/>
              <a:t>Into</a:t>
            </a:r>
            <a:r>
              <a:rPr lang="en-IN" b="1" dirty="0"/>
              <a:t> the Function</a:t>
            </a:r>
            <a:endParaRPr lang="en-IN" dirty="0"/>
          </a:p>
        </p:txBody>
      </p:sp>
      <p:sp>
        <p:nvSpPr>
          <p:cNvPr id="3" name="Content Placeholder 2"/>
          <p:cNvSpPr>
            <a:spLocks noGrp="1"/>
          </p:cNvSpPr>
          <p:nvPr>
            <p:ph idx="1"/>
          </p:nvPr>
        </p:nvSpPr>
        <p:spPr/>
        <p:txBody>
          <a:bodyPr/>
          <a:lstStyle/>
          <a:p>
            <a:r>
              <a:rPr lang="en-IN" dirty="0"/>
              <a:t>Executes the current statement and then stops at the next statement. If the current statement is a function or script call, then the debugger steps into that function or script, otherwise it stops at the next statement</a:t>
            </a:r>
            <a:r>
              <a:rPr lang="en-IN" dirty="0" smtClean="0"/>
              <a:t>.</a:t>
            </a:r>
          </a:p>
          <a:p>
            <a:r>
              <a:rPr lang="en-US" dirty="0" smtClean="0"/>
              <a:t>  Press F5 or the Step Into icon in the toolbar to enter into the Step into Function.</a:t>
            </a:r>
            <a:endParaRPr lang="en-IN" dirty="0" smtClean="0"/>
          </a:p>
          <a:p>
            <a:endParaRPr lang="en-IN" dirty="0"/>
          </a:p>
        </p:txBody>
      </p:sp>
    </p:spTree>
    <p:extLst>
      <p:ext uri="{BB962C8B-B14F-4D97-AF65-F5344CB8AC3E}">
        <p14:creationId xmlns:p14="http://schemas.microsoft.com/office/powerpoint/2010/main" val="992240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Step </a:t>
            </a:r>
            <a:r>
              <a:rPr lang="en-IN" b="1" i="1" dirty="0" smtClean="0"/>
              <a:t>Over</a:t>
            </a:r>
            <a:r>
              <a:rPr lang="en-IN" b="1" dirty="0"/>
              <a:t> the Function</a:t>
            </a:r>
            <a:endParaRPr lang="en-IN" dirty="0"/>
          </a:p>
        </p:txBody>
      </p:sp>
      <p:sp>
        <p:nvSpPr>
          <p:cNvPr id="3" name="Content Placeholder 2"/>
          <p:cNvSpPr>
            <a:spLocks noGrp="1"/>
          </p:cNvSpPr>
          <p:nvPr>
            <p:ph idx="1"/>
          </p:nvPr>
        </p:nvSpPr>
        <p:spPr/>
        <p:txBody>
          <a:bodyPr/>
          <a:lstStyle/>
          <a:p>
            <a:r>
              <a:rPr lang="en-IN" dirty="0"/>
              <a:t> Executes the current statement and then stops at the next statement. If the current statement is a function or script call then the debugger executes the whole function or script, and it stops at the next statement after the function call</a:t>
            </a:r>
            <a:r>
              <a:rPr lang="en-IN" dirty="0" smtClean="0"/>
              <a:t>.</a:t>
            </a:r>
          </a:p>
          <a:p>
            <a:r>
              <a:rPr lang="en-IN" dirty="0"/>
              <a:t> Press F6 or the </a:t>
            </a:r>
            <a:r>
              <a:rPr lang="en-IN" i="1" dirty="0"/>
              <a:t>Step Over</a:t>
            </a:r>
            <a:r>
              <a:rPr lang="en-IN" dirty="0"/>
              <a:t> icon </a:t>
            </a:r>
            <a:r>
              <a:rPr lang="en-IN" dirty="0" smtClean="0"/>
              <a:t>in the Toolbar to </a:t>
            </a:r>
            <a:r>
              <a:rPr lang="en-IN" dirty="0"/>
              <a:t>execute the current line of code and go to the next </a:t>
            </a:r>
            <a:r>
              <a:rPr lang="en-IN" dirty="0" smtClean="0"/>
              <a:t>one</a:t>
            </a:r>
            <a:endParaRPr lang="en-IN" dirty="0"/>
          </a:p>
        </p:txBody>
      </p:sp>
    </p:spTree>
    <p:extLst>
      <p:ext uri="{BB962C8B-B14F-4D97-AF65-F5344CB8AC3E}">
        <p14:creationId xmlns:p14="http://schemas.microsoft.com/office/powerpoint/2010/main" val="1668013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t>                   Step out</a:t>
            </a:r>
            <a:r>
              <a:rPr lang="en-IN" b="1" dirty="0"/>
              <a:t> the Function</a:t>
            </a:r>
            <a:endParaRPr lang="en-IN" dirty="0"/>
          </a:p>
        </p:txBody>
      </p:sp>
      <p:sp>
        <p:nvSpPr>
          <p:cNvPr id="3" name="Content Placeholder 2"/>
          <p:cNvSpPr>
            <a:spLocks noGrp="1"/>
          </p:cNvSpPr>
          <p:nvPr>
            <p:ph idx="1"/>
          </p:nvPr>
        </p:nvSpPr>
        <p:spPr/>
        <p:txBody>
          <a:bodyPr/>
          <a:lstStyle/>
          <a:p>
            <a:endParaRPr lang="en-IN" dirty="0"/>
          </a:p>
          <a:p>
            <a:r>
              <a:rPr lang="en-IN" dirty="0"/>
              <a:t> </a:t>
            </a:r>
            <a:r>
              <a:rPr lang="en-IN" dirty="0" smtClean="0"/>
              <a:t> </a:t>
            </a:r>
            <a:r>
              <a:rPr lang="en-IN" dirty="0"/>
              <a:t>Steps out of the current function and up one level if the function is nested. If in the main body, the script is executed to the end, or to the next breakpoint. The skipped statements are executed, but not stepped through</a:t>
            </a:r>
            <a:r>
              <a:rPr lang="en-IN" dirty="0" smtClean="0"/>
              <a:t>.</a:t>
            </a:r>
          </a:p>
          <a:p>
            <a:r>
              <a:rPr lang="en-IN" dirty="0"/>
              <a:t>Press F7 or the </a:t>
            </a:r>
            <a:r>
              <a:rPr lang="en-IN" i="1" dirty="0"/>
              <a:t>Step </a:t>
            </a:r>
            <a:r>
              <a:rPr lang="en-IN" i="1" dirty="0" smtClean="0"/>
              <a:t>Out</a:t>
            </a:r>
            <a:r>
              <a:rPr lang="en-IN" dirty="0"/>
              <a:t> icon </a:t>
            </a:r>
            <a:r>
              <a:rPr lang="en-IN" dirty="0" smtClean="0"/>
              <a:t>in the toolbar to </a:t>
            </a:r>
            <a:r>
              <a:rPr lang="en-IN" dirty="0"/>
              <a:t>execute </a:t>
            </a:r>
            <a:r>
              <a:rPr lang="en-IN" dirty="0" smtClean="0"/>
              <a:t>the Step Out </a:t>
            </a:r>
            <a:r>
              <a:rPr lang="en-IN" dirty="0" err="1" smtClean="0"/>
              <a:t>Funtion</a:t>
            </a:r>
            <a:r>
              <a:rPr lang="en-IN" dirty="0" smtClean="0"/>
              <a:t>.</a:t>
            </a:r>
          </a:p>
          <a:p>
            <a:endParaRPr lang="en-IN" dirty="0"/>
          </a:p>
          <a:p>
            <a:endParaRPr lang="en-IN" dirty="0"/>
          </a:p>
          <a:p>
            <a:endParaRPr lang="en-IN" dirty="0"/>
          </a:p>
        </p:txBody>
      </p:sp>
    </p:spTree>
    <p:extLst>
      <p:ext uri="{BB962C8B-B14F-4D97-AF65-F5344CB8AC3E}">
        <p14:creationId xmlns:p14="http://schemas.microsoft.com/office/powerpoint/2010/main" val="1875740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Resume ,Suspend ,Terminate</a:t>
            </a:r>
            <a:endParaRPr lang="en-IN" b="1" dirty="0"/>
          </a:p>
        </p:txBody>
      </p:sp>
      <p:sp>
        <p:nvSpPr>
          <p:cNvPr id="3" name="Content Placeholder 2"/>
          <p:cNvSpPr>
            <a:spLocks noGrp="1"/>
          </p:cNvSpPr>
          <p:nvPr>
            <p:ph idx="1"/>
          </p:nvPr>
        </p:nvSpPr>
        <p:spPr/>
        <p:txBody>
          <a:bodyPr/>
          <a:lstStyle/>
          <a:p>
            <a:r>
              <a:rPr lang="en-US" dirty="0"/>
              <a:t>Resumes normal execution of the program until the next breakpoint is reached</a:t>
            </a:r>
            <a:r>
              <a:rPr lang="en-US" dirty="0" smtClean="0"/>
              <a:t>.  </a:t>
            </a:r>
          </a:p>
          <a:p>
            <a:endParaRPr lang="en-US" dirty="0" smtClean="0"/>
          </a:p>
          <a:p>
            <a:r>
              <a:rPr lang="en-US" dirty="0"/>
              <a:t>Suspends the selected thread of a target so that you can browse or modify code, inspect data, step, and so on</a:t>
            </a:r>
            <a:r>
              <a:rPr lang="en-US" dirty="0" smtClean="0"/>
              <a:t>.</a:t>
            </a:r>
          </a:p>
          <a:p>
            <a:endParaRPr lang="en-US" dirty="0" smtClean="0"/>
          </a:p>
          <a:p>
            <a:r>
              <a:rPr lang="en-US" dirty="0" smtClean="0"/>
              <a:t>Terminates </a:t>
            </a:r>
            <a:r>
              <a:rPr lang="en-US" dirty="0"/>
              <a:t>the selected debug target.</a:t>
            </a:r>
            <a:endParaRPr lang="en-IN" dirty="0"/>
          </a:p>
        </p:txBody>
      </p:sp>
    </p:spTree>
    <p:extLst>
      <p:ext uri="{BB962C8B-B14F-4D97-AF65-F5344CB8AC3E}">
        <p14:creationId xmlns:p14="http://schemas.microsoft.com/office/powerpoint/2010/main" val="2159462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descr="Debugger screen, annotated"/>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365125"/>
            <a:ext cx="10260554" cy="6261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973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440</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                           Debugging</vt:lpstr>
      <vt:lpstr>                        Breaking Points</vt:lpstr>
      <vt:lpstr>                         Stepping Commands</vt:lpstr>
      <vt:lpstr>                    Step Into the Function</vt:lpstr>
      <vt:lpstr>Step Over the Function</vt:lpstr>
      <vt:lpstr>                   Step out the Function</vt:lpstr>
      <vt:lpstr>                Resume ,Suspend ,Terminate</vt:lpstr>
      <vt:lpstr>PowerPoint Presentation</vt:lpstr>
      <vt:lpstr>                   Example for Debugging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Saravanan Ramaiah</dc:creator>
  <cp:lastModifiedBy>Saravanan Ramaiah</cp:lastModifiedBy>
  <cp:revision>8</cp:revision>
  <dcterms:created xsi:type="dcterms:W3CDTF">2022-04-05T08:50:28Z</dcterms:created>
  <dcterms:modified xsi:type="dcterms:W3CDTF">2022-04-05T11:09:23Z</dcterms:modified>
</cp:coreProperties>
</file>