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Lst>
  <p:notesMasterIdLst>
    <p:notesMasterId r:id="rId12"/>
  </p:notesMasterIdLst>
  <p:sldIdLst>
    <p:sldId id="256" r:id="rId5"/>
    <p:sldId id="284" r:id="rId6"/>
    <p:sldId id="341" r:id="rId7"/>
    <p:sldId id="343" r:id="rId8"/>
    <p:sldId id="349" r:id="rId9"/>
    <p:sldId id="351" r:id="rId10"/>
    <p:sldId id="3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226" autoAdjust="0"/>
  </p:normalViewPr>
  <p:slideViewPr>
    <p:cSldViewPr snapToGrid="0">
      <p:cViewPr>
        <p:scale>
          <a:sx n="70" d="100"/>
          <a:sy n="70" d="100"/>
        </p:scale>
        <p:origin x="738" y="3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11AAAE-FD22-46A5-BF55-2E59E32E6F79}" type="doc">
      <dgm:prSet loTypeId="urn:microsoft.com/office/officeart/2005/8/layout/chevron2" loCatId="process" qsTypeId="urn:microsoft.com/office/officeart/2005/8/quickstyle/simple5" qsCatId="simple" csTypeId="urn:microsoft.com/office/officeart/2005/8/colors/accent1_2" csCatId="accent1" phldr="1"/>
      <dgm:spPr/>
      <dgm:t>
        <a:bodyPr/>
        <a:lstStyle/>
        <a:p>
          <a:endParaRPr lang="en-US"/>
        </a:p>
      </dgm:t>
    </dgm:pt>
    <dgm:pt modelId="{4C88561A-286E-4A71-AB28-578D7375322C}">
      <dgm:prSet custT="1"/>
      <dgm:spPr/>
      <dgm:t>
        <a:bodyPr/>
        <a:lstStyle/>
        <a:p>
          <a:r>
            <a:rPr lang="en-US" sz="1400"/>
            <a:t>Invoice No</a:t>
          </a:r>
        </a:p>
      </dgm:t>
    </dgm:pt>
    <dgm:pt modelId="{632FF8AE-8648-4AC2-9B8F-EA13766152FD}" type="parTrans" cxnId="{0A86845F-5F06-48D3-86B1-A0CD19C8C4DB}">
      <dgm:prSet/>
      <dgm:spPr/>
      <dgm:t>
        <a:bodyPr/>
        <a:lstStyle/>
        <a:p>
          <a:endParaRPr lang="en-US"/>
        </a:p>
      </dgm:t>
    </dgm:pt>
    <dgm:pt modelId="{CBCCF680-F783-431D-B35D-2EB273100CEE}" type="sibTrans" cxnId="{0A86845F-5F06-48D3-86B1-A0CD19C8C4DB}">
      <dgm:prSet/>
      <dgm:spPr/>
      <dgm:t>
        <a:bodyPr/>
        <a:lstStyle/>
        <a:p>
          <a:endParaRPr lang="en-US"/>
        </a:p>
      </dgm:t>
    </dgm:pt>
    <dgm:pt modelId="{D2859D84-F281-4441-A0DD-31A180CFF822}">
      <dgm:prSet custT="1"/>
      <dgm:spPr/>
      <dgm:t>
        <a:bodyPr/>
        <a:lstStyle/>
        <a:p>
          <a:r>
            <a:rPr lang="en-US" sz="1400"/>
            <a:t>Order Date &amp; Time</a:t>
          </a:r>
        </a:p>
      </dgm:t>
    </dgm:pt>
    <dgm:pt modelId="{914DE79C-00A4-4B2D-9F4E-C5B3AA4E1220}" type="parTrans" cxnId="{400C00C0-6108-4A3C-9BC6-FED585D40442}">
      <dgm:prSet/>
      <dgm:spPr/>
      <dgm:t>
        <a:bodyPr/>
        <a:lstStyle/>
        <a:p>
          <a:endParaRPr lang="en-US"/>
        </a:p>
      </dgm:t>
    </dgm:pt>
    <dgm:pt modelId="{D544A2F0-868F-4CFF-8439-B85BC0768F5C}" type="sibTrans" cxnId="{400C00C0-6108-4A3C-9BC6-FED585D40442}">
      <dgm:prSet/>
      <dgm:spPr/>
      <dgm:t>
        <a:bodyPr/>
        <a:lstStyle/>
        <a:p>
          <a:endParaRPr lang="en-US"/>
        </a:p>
      </dgm:t>
    </dgm:pt>
    <dgm:pt modelId="{B5805333-5958-4874-8C87-9DAFBA2879CE}">
      <dgm:prSet custT="1"/>
      <dgm:spPr/>
      <dgm:t>
        <a:bodyPr/>
        <a:lstStyle/>
        <a:p>
          <a:r>
            <a:rPr lang="en-US" sz="1400" dirty="0"/>
            <a:t>Contact No</a:t>
          </a:r>
        </a:p>
      </dgm:t>
    </dgm:pt>
    <dgm:pt modelId="{518518DC-C877-42DE-98D1-DAC81214D9E2}" type="parTrans" cxnId="{282F919B-BFC7-4012-A131-28103745AFCB}">
      <dgm:prSet/>
      <dgm:spPr/>
      <dgm:t>
        <a:bodyPr/>
        <a:lstStyle/>
        <a:p>
          <a:endParaRPr lang="en-US"/>
        </a:p>
      </dgm:t>
    </dgm:pt>
    <dgm:pt modelId="{3105C1FB-0FD4-4F3B-BE0D-91B0442DA7B7}" type="sibTrans" cxnId="{282F919B-BFC7-4012-A131-28103745AFCB}">
      <dgm:prSet/>
      <dgm:spPr/>
      <dgm:t>
        <a:bodyPr/>
        <a:lstStyle/>
        <a:p>
          <a:endParaRPr lang="en-US"/>
        </a:p>
      </dgm:t>
    </dgm:pt>
    <dgm:pt modelId="{1AA11750-A15F-48BF-8819-AD876B376E74}">
      <dgm:prSet custT="1"/>
      <dgm:spPr/>
      <dgm:t>
        <a:bodyPr/>
        <a:lstStyle/>
        <a:p>
          <a:r>
            <a:rPr lang="en-US" sz="1400" dirty="0"/>
            <a:t>GST No</a:t>
          </a:r>
        </a:p>
      </dgm:t>
    </dgm:pt>
    <dgm:pt modelId="{C680445C-FBBF-4AC3-BA19-44921F2B2CEE}" type="parTrans" cxnId="{80A5D4F9-7F55-4D9B-8D3E-4AC8A1F0E1C3}">
      <dgm:prSet/>
      <dgm:spPr/>
      <dgm:t>
        <a:bodyPr/>
        <a:lstStyle/>
        <a:p>
          <a:endParaRPr lang="en-US"/>
        </a:p>
      </dgm:t>
    </dgm:pt>
    <dgm:pt modelId="{9D327535-712C-4ADF-BDD1-C9EB7E3D21A4}" type="sibTrans" cxnId="{80A5D4F9-7F55-4D9B-8D3E-4AC8A1F0E1C3}">
      <dgm:prSet/>
      <dgm:spPr/>
      <dgm:t>
        <a:bodyPr/>
        <a:lstStyle/>
        <a:p>
          <a:endParaRPr lang="en-US"/>
        </a:p>
      </dgm:t>
    </dgm:pt>
    <dgm:pt modelId="{2C7769C8-83F9-4728-A69A-FD58CD98321B}">
      <dgm:prSet custT="1"/>
      <dgm:spPr/>
      <dgm:t>
        <a:bodyPr/>
        <a:lstStyle/>
        <a:p>
          <a:r>
            <a:rPr lang="en-US" sz="1400" dirty="0"/>
            <a:t>Due Date</a:t>
          </a:r>
        </a:p>
      </dgm:t>
    </dgm:pt>
    <dgm:pt modelId="{3AAA6CD3-876B-442D-B03E-FAFE0B18A80C}" type="parTrans" cxnId="{0BB4ACC7-00C7-4F7E-A575-5DBB747901B2}">
      <dgm:prSet/>
      <dgm:spPr/>
      <dgm:t>
        <a:bodyPr/>
        <a:lstStyle/>
        <a:p>
          <a:endParaRPr lang="en-US"/>
        </a:p>
      </dgm:t>
    </dgm:pt>
    <dgm:pt modelId="{6E48CE93-9DB7-454A-9A14-34A3BE1D9C65}" type="sibTrans" cxnId="{0BB4ACC7-00C7-4F7E-A575-5DBB747901B2}">
      <dgm:prSet/>
      <dgm:spPr/>
      <dgm:t>
        <a:bodyPr/>
        <a:lstStyle/>
        <a:p>
          <a:endParaRPr lang="en-US"/>
        </a:p>
      </dgm:t>
    </dgm:pt>
    <dgm:pt modelId="{35D53A6F-9E80-49F5-AF19-643A7DFC6BDB}">
      <dgm:prSet custT="1"/>
      <dgm:spPr/>
      <dgm:t>
        <a:bodyPr/>
        <a:lstStyle/>
        <a:p>
          <a:r>
            <a:rPr lang="en-US" sz="1400" dirty="0"/>
            <a:t>Customer Name </a:t>
          </a:r>
        </a:p>
      </dgm:t>
    </dgm:pt>
    <dgm:pt modelId="{74A5D7FD-4F1E-44A2-90EA-3025FFE29598}" type="parTrans" cxnId="{160E6A20-19C5-4876-BB05-117D049B0CA5}">
      <dgm:prSet/>
      <dgm:spPr/>
      <dgm:t>
        <a:bodyPr/>
        <a:lstStyle/>
        <a:p>
          <a:endParaRPr lang="en-US"/>
        </a:p>
      </dgm:t>
    </dgm:pt>
    <dgm:pt modelId="{F45A0DDC-25F7-4490-B5E1-33D053469896}" type="sibTrans" cxnId="{160E6A20-19C5-4876-BB05-117D049B0CA5}">
      <dgm:prSet/>
      <dgm:spPr/>
      <dgm:t>
        <a:bodyPr/>
        <a:lstStyle/>
        <a:p>
          <a:endParaRPr lang="en-US"/>
        </a:p>
      </dgm:t>
    </dgm:pt>
    <dgm:pt modelId="{D3263216-E7D1-4725-AADD-9077A3BDAA9C}">
      <dgm:prSet custT="1"/>
      <dgm:spPr/>
      <dgm:t>
        <a:bodyPr/>
        <a:lstStyle/>
        <a:p>
          <a:r>
            <a:rPr lang="en-US" sz="1400" dirty="0"/>
            <a:t>Address</a:t>
          </a:r>
        </a:p>
      </dgm:t>
    </dgm:pt>
    <dgm:pt modelId="{C5325602-F8EA-4A38-BD00-54A10365E86B}" type="parTrans" cxnId="{1CB19C41-866A-42C1-84FF-400FD8250F40}">
      <dgm:prSet/>
      <dgm:spPr/>
      <dgm:t>
        <a:bodyPr/>
        <a:lstStyle/>
        <a:p>
          <a:endParaRPr lang="en-US"/>
        </a:p>
      </dgm:t>
    </dgm:pt>
    <dgm:pt modelId="{F4060D9D-03DA-4543-B62E-7DD73CEEE758}" type="sibTrans" cxnId="{1CB19C41-866A-42C1-84FF-400FD8250F40}">
      <dgm:prSet/>
      <dgm:spPr/>
      <dgm:t>
        <a:bodyPr/>
        <a:lstStyle/>
        <a:p>
          <a:endParaRPr lang="en-US"/>
        </a:p>
      </dgm:t>
    </dgm:pt>
    <dgm:pt modelId="{265E12CC-C734-4E8B-89CC-F3A588D1AE79}">
      <dgm:prSet custT="1"/>
      <dgm:spPr/>
      <dgm:t>
        <a:bodyPr/>
        <a:lstStyle/>
        <a:p>
          <a:r>
            <a:rPr lang="en-US" sz="1400" dirty="0"/>
            <a:t>Shipping Address</a:t>
          </a:r>
        </a:p>
      </dgm:t>
    </dgm:pt>
    <dgm:pt modelId="{CD265E6D-58CC-40C2-B3B9-D0A86869E607}" type="parTrans" cxnId="{1AE077E4-5AFA-4CC0-B1D3-E10A75082708}">
      <dgm:prSet/>
      <dgm:spPr/>
      <dgm:t>
        <a:bodyPr/>
        <a:lstStyle/>
        <a:p>
          <a:endParaRPr lang="en-US"/>
        </a:p>
      </dgm:t>
    </dgm:pt>
    <dgm:pt modelId="{DCA71D71-E75A-442C-9DB5-F9C3F95C12A1}" type="sibTrans" cxnId="{1AE077E4-5AFA-4CC0-B1D3-E10A75082708}">
      <dgm:prSet/>
      <dgm:spPr/>
      <dgm:t>
        <a:bodyPr/>
        <a:lstStyle/>
        <a:p>
          <a:endParaRPr lang="en-US"/>
        </a:p>
      </dgm:t>
    </dgm:pt>
    <dgm:pt modelId="{30DBB312-6C24-4E0A-9B94-C0714DBDE435}">
      <dgm:prSet custT="1"/>
      <dgm:spPr/>
      <dgm:t>
        <a:bodyPr/>
        <a:lstStyle/>
        <a:p>
          <a:endParaRPr lang="en-US" sz="1800" dirty="0"/>
        </a:p>
        <a:p>
          <a:r>
            <a:rPr lang="en-US" sz="1800" dirty="0"/>
            <a:t>Order Details</a:t>
          </a:r>
        </a:p>
      </dgm:t>
    </dgm:pt>
    <dgm:pt modelId="{B994B94D-735D-43E2-9AF8-66157C14E49A}" type="parTrans" cxnId="{0DA0821B-CEB4-484E-89D8-399720EC0102}">
      <dgm:prSet/>
      <dgm:spPr/>
      <dgm:t>
        <a:bodyPr/>
        <a:lstStyle/>
        <a:p>
          <a:endParaRPr lang="en-US"/>
        </a:p>
      </dgm:t>
    </dgm:pt>
    <dgm:pt modelId="{60DD45F6-DEAE-4E93-84BE-C599273AE22A}" type="sibTrans" cxnId="{0DA0821B-CEB4-484E-89D8-399720EC0102}">
      <dgm:prSet/>
      <dgm:spPr/>
      <dgm:t>
        <a:bodyPr/>
        <a:lstStyle/>
        <a:p>
          <a:endParaRPr lang="en-US"/>
        </a:p>
      </dgm:t>
    </dgm:pt>
    <dgm:pt modelId="{24F55BDC-377B-464D-B1AF-BB671D33A11E}">
      <dgm:prSet custT="1"/>
      <dgm:spPr/>
      <dgm:t>
        <a:bodyPr/>
        <a:lstStyle/>
        <a:p>
          <a:r>
            <a:rPr lang="en-US" sz="1400" dirty="0"/>
            <a:t>Total No of Items Order</a:t>
          </a:r>
        </a:p>
      </dgm:t>
    </dgm:pt>
    <dgm:pt modelId="{E0E50329-4F11-404E-8D0D-0A51B0AFA254}" type="parTrans" cxnId="{5BE51BF9-DB3C-48C4-ACCD-2A7F3C96858C}">
      <dgm:prSet/>
      <dgm:spPr/>
      <dgm:t>
        <a:bodyPr/>
        <a:lstStyle/>
        <a:p>
          <a:endParaRPr lang="en-US"/>
        </a:p>
      </dgm:t>
    </dgm:pt>
    <dgm:pt modelId="{E81BFB6D-A5D2-4BEA-93CC-0F34AC65C7DF}" type="sibTrans" cxnId="{5BE51BF9-DB3C-48C4-ACCD-2A7F3C96858C}">
      <dgm:prSet/>
      <dgm:spPr/>
      <dgm:t>
        <a:bodyPr/>
        <a:lstStyle/>
        <a:p>
          <a:endParaRPr lang="en-US"/>
        </a:p>
      </dgm:t>
    </dgm:pt>
    <dgm:pt modelId="{20D3445B-535F-4C59-A037-B91118BD8C5A}">
      <dgm:prSet custT="1"/>
      <dgm:spPr/>
      <dgm:t>
        <a:bodyPr/>
        <a:lstStyle/>
        <a:p>
          <a:r>
            <a:rPr lang="en-US" sz="1400" dirty="0"/>
            <a:t>Total Charge Before Tax</a:t>
          </a:r>
        </a:p>
      </dgm:t>
    </dgm:pt>
    <dgm:pt modelId="{0FAE19CC-F16D-460A-A3D1-16B115B356AE}" type="parTrans" cxnId="{9D5631FF-9166-42D3-9902-9A86AE5BA61E}">
      <dgm:prSet/>
      <dgm:spPr/>
      <dgm:t>
        <a:bodyPr/>
        <a:lstStyle/>
        <a:p>
          <a:endParaRPr lang="en-US"/>
        </a:p>
      </dgm:t>
    </dgm:pt>
    <dgm:pt modelId="{F80E0136-CB92-44FA-ABDD-56324E4C44F9}" type="sibTrans" cxnId="{9D5631FF-9166-42D3-9902-9A86AE5BA61E}">
      <dgm:prSet/>
      <dgm:spPr/>
      <dgm:t>
        <a:bodyPr/>
        <a:lstStyle/>
        <a:p>
          <a:endParaRPr lang="en-US"/>
        </a:p>
      </dgm:t>
    </dgm:pt>
    <dgm:pt modelId="{1D28ACA4-B78A-4B15-ADDF-31133C2EE377}">
      <dgm:prSet custT="1"/>
      <dgm:spPr/>
      <dgm:t>
        <a:bodyPr/>
        <a:lstStyle/>
        <a:p>
          <a:endParaRPr lang="en-GB" sz="1800" dirty="0"/>
        </a:p>
        <a:p>
          <a:r>
            <a:rPr lang="en-GB" sz="1800" dirty="0"/>
            <a:t>O</a:t>
          </a:r>
          <a:r>
            <a:rPr lang="en-US" sz="1800" dirty="0"/>
            <a:t>rder Form</a:t>
          </a:r>
        </a:p>
      </dgm:t>
    </dgm:pt>
    <dgm:pt modelId="{F2C1DF0D-6251-4A95-AEB5-8EC6F99A7372}" type="sibTrans" cxnId="{B7979FCA-D2B8-421D-9E5C-468BFC0E2579}">
      <dgm:prSet/>
      <dgm:spPr/>
      <dgm:t>
        <a:bodyPr/>
        <a:lstStyle/>
        <a:p>
          <a:endParaRPr lang="en-US"/>
        </a:p>
      </dgm:t>
    </dgm:pt>
    <dgm:pt modelId="{92F3F58D-BFE8-4024-8564-C2F106A00B19}" type="parTrans" cxnId="{B7979FCA-D2B8-421D-9E5C-468BFC0E2579}">
      <dgm:prSet/>
      <dgm:spPr/>
      <dgm:t>
        <a:bodyPr/>
        <a:lstStyle/>
        <a:p>
          <a:endParaRPr lang="en-US"/>
        </a:p>
      </dgm:t>
    </dgm:pt>
    <dgm:pt modelId="{05393DFC-573B-4A54-96CD-A3E7AC50EA68}">
      <dgm:prSet custT="1"/>
      <dgm:spPr/>
      <dgm:t>
        <a:bodyPr/>
        <a:lstStyle/>
        <a:p>
          <a:endParaRPr lang="en-US" sz="1800" dirty="0"/>
        </a:p>
        <a:p>
          <a:r>
            <a:rPr lang="en-US" sz="1800" dirty="0"/>
            <a:t>Delivery Details</a:t>
          </a:r>
        </a:p>
      </dgm:t>
    </dgm:pt>
    <dgm:pt modelId="{5A489562-6EAE-4A0D-AC17-623983053275}" type="sibTrans" cxnId="{992FA4B0-5C0F-4327-B174-6DE5621A3F5C}">
      <dgm:prSet/>
      <dgm:spPr/>
      <dgm:t>
        <a:bodyPr/>
        <a:lstStyle/>
        <a:p>
          <a:endParaRPr lang="en-US"/>
        </a:p>
      </dgm:t>
    </dgm:pt>
    <dgm:pt modelId="{180C4FCF-A360-48A8-B62D-9F666E88A967}" type="parTrans" cxnId="{992FA4B0-5C0F-4327-B174-6DE5621A3F5C}">
      <dgm:prSet/>
      <dgm:spPr/>
      <dgm:t>
        <a:bodyPr/>
        <a:lstStyle/>
        <a:p>
          <a:endParaRPr lang="en-US"/>
        </a:p>
      </dgm:t>
    </dgm:pt>
    <dgm:pt modelId="{2EF10B3B-D1C2-4086-BD29-F058990183A8}" type="pres">
      <dgm:prSet presAssocID="{EB11AAAE-FD22-46A5-BF55-2E59E32E6F79}" presName="linearFlow" presStyleCnt="0">
        <dgm:presLayoutVars>
          <dgm:dir/>
          <dgm:animLvl val="lvl"/>
          <dgm:resizeHandles val="exact"/>
        </dgm:presLayoutVars>
      </dgm:prSet>
      <dgm:spPr/>
    </dgm:pt>
    <dgm:pt modelId="{40C161B2-390A-468F-AC84-D683B6997081}" type="pres">
      <dgm:prSet presAssocID="{1D28ACA4-B78A-4B15-ADDF-31133C2EE377}" presName="composite" presStyleCnt="0"/>
      <dgm:spPr/>
    </dgm:pt>
    <dgm:pt modelId="{DA9795C2-27F0-4DA1-B480-BF18178939E2}" type="pres">
      <dgm:prSet presAssocID="{1D28ACA4-B78A-4B15-ADDF-31133C2EE377}" presName="parentText" presStyleLbl="alignNode1" presStyleIdx="0" presStyleCnt="3">
        <dgm:presLayoutVars>
          <dgm:chMax val="1"/>
          <dgm:bulletEnabled val="1"/>
        </dgm:presLayoutVars>
      </dgm:prSet>
      <dgm:spPr/>
    </dgm:pt>
    <dgm:pt modelId="{CE4032F9-FE6B-41A1-88A1-9B73A260F32C}" type="pres">
      <dgm:prSet presAssocID="{1D28ACA4-B78A-4B15-ADDF-31133C2EE377}" presName="descendantText" presStyleLbl="alignAcc1" presStyleIdx="0" presStyleCnt="3">
        <dgm:presLayoutVars>
          <dgm:bulletEnabled val="1"/>
        </dgm:presLayoutVars>
      </dgm:prSet>
      <dgm:spPr/>
    </dgm:pt>
    <dgm:pt modelId="{CEACCC91-36E5-489C-8BD8-24E90B30EFD2}" type="pres">
      <dgm:prSet presAssocID="{F2C1DF0D-6251-4A95-AEB5-8EC6F99A7372}" presName="sp" presStyleCnt="0"/>
      <dgm:spPr/>
    </dgm:pt>
    <dgm:pt modelId="{44B780E9-CA99-463F-BF31-E171D7C7E138}" type="pres">
      <dgm:prSet presAssocID="{05393DFC-573B-4A54-96CD-A3E7AC50EA68}" presName="composite" presStyleCnt="0"/>
      <dgm:spPr/>
    </dgm:pt>
    <dgm:pt modelId="{EB5AD3E3-70AB-495C-B104-DEA7A881C7CC}" type="pres">
      <dgm:prSet presAssocID="{05393DFC-573B-4A54-96CD-A3E7AC50EA68}" presName="parentText" presStyleLbl="alignNode1" presStyleIdx="1" presStyleCnt="3">
        <dgm:presLayoutVars>
          <dgm:chMax val="1"/>
          <dgm:bulletEnabled val="1"/>
        </dgm:presLayoutVars>
      </dgm:prSet>
      <dgm:spPr/>
    </dgm:pt>
    <dgm:pt modelId="{E37D439A-1E54-498A-A6AB-1FA84DC19E74}" type="pres">
      <dgm:prSet presAssocID="{05393DFC-573B-4A54-96CD-A3E7AC50EA68}" presName="descendantText" presStyleLbl="alignAcc1" presStyleIdx="1" presStyleCnt="3">
        <dgm:presLayoutVars>
          <dgm:bulletEnabled val="1"/>
        </dgm:presLayoutVars>
      </dgm:prSet>
      <dgm:spPr/>
    </dgm:pt>
    <dgm:pt modelId="{963BF69A-0A58-4B43-B3B9-7E2A6C3DE0B9}" type="pres">
      <dgm:prSet presAssocID="{5A489562-6EAE-4A0D-AC17-623983053275}" presName="sp" presStyleCnt="0"/>
      <dgm:spPr/>
    </dgm:pt>
    <dgm:pt modelId="{C7A45352-92CC-475A-B5C8-84670AA63B94}" type="pres">
      <dgm:prSet presAssocID="{30DBB312-6C24-4E0A-9B94-C0714DBDE435}" presName="composite" presStyleCnt="0"/>
      <dgm:spPr/>
    </dgm:pt>
    <dgm:pt modelId="{5738F405-5563-425E-B17D-AC798B76A1EB}" type="pres">
      <dgm:prSet presAssocID="{30DBB312-6C24-4E0A-9B94-C0714DBDE435}" presName="parentText" presStyleLbl="alignNode1" presStyleIdx="2" presStyleCnt="3">
        <dgm:presLayoutVars>
          <dgm:chMax val="1"/>
          <dgm:bulletEnabled val="1"/>
        </dgm:presLayoutVars>
      </dgm:prSet>
      <dgm:spPr/>
    </dgm:pt>
    <dgm:pt modelId="{5DDECF9B-4876-4434-B68E-75B8A3171815}" type="pres">
      <dgm:prSet presAssocID="{30DBB312-6C24-4E0A-9B94-C0714DBDE435}" presName="descendantText" presStyleLbl="alignAcc1" presStyleIdx="2" presStyleCnt="3">
        <dgm:presLayoutVars>
          <dgm:bulletEnabled val="1"/>
        </dgm:presLayoutVars>
      </dgm:prSet>
      <dgm:spPr/>
    </dgm:pt>
  </dgm:ptLst>
  <dgm:cxnLst>
    <dgm:cxn modelId="{6558D107-CD3A-4E33-9D71-C6DB7BCF7D1F}" type="presOf" srcId="{B5805333-5958-4874-8C87-9DAFBA2879CE}" destId="{CE4032F9-FE6B-41A1-88A1-9B73A260F32C}" srcOrd="0" destOrd="2" presId="urn:microsoft.com/office/officeart/2005/8/layout/chevron2"/>
    <dgm:cxn modelId="{0DA0821B-CEB4-484E-89D8-399720EC0102}" srcId="{EB11AAAE-FD22-46A5-BF55-2E59E32E6F79}" destId="{30DBB312-6C24-4E0A-9B94-C0714DBDE435}" srcOrd="2" destOrd="0" parTransId="{B994B94D-735D-43E2-9AF8-66157C14E49A}" sibTransId="{60DD45F6-DEAE-4E93-84BE-C599273AE22A}"/>
    <dgm:cxn modelId="{160E6A20-19C5-4876-BB05-117D049B0CA5}" srcId="{05393DFC-573B-4A54-96CD-A3E7AC50EA68}" destId="{35D53A6F-9E80-49F5-AF19-643A7DFC6BDB}" srcOrd="0" destOrd="0" parTransId="{74A5D7FD-4F1E-44A2-90EA-3025FFE29598}" sibTransId="{F45A0DDC-25F7-4490-B5E1-33D053469896}"/>
    <dgm:cxn modelId="{D6F2A126-D14E-4D9F-A8D3-1C0C381FA841}" type="presOf" srcId="{4C88561A-286E-4A71-AB28-578D7375322C}" destId="{CE4032F9-FE6B-41A1-88A1-9B73A260F32C}" srcOrd="0" destOrd="0" presId="urn:microsoft.com/office/officeart/2005/8/layout/chevron2"/>
    <dgm:cxn modelId="{71DA0B2C-D3B9-4F48-BD79-AF26CEC35A94}" type="presOf" srcId="{D3263216-E7D1-4725-AADD-9077A3BDAA9C}" destId="{E37D439A-1E54-498A-A6AB-1FA84DC19E74}" srcOrd="0" destOrd="1" presId="urn:microsoft.com/office/officeart/2005/8/layout/chevron2"/>
    <dgm:cxn modelId="{0A86845F-5F06-48D3-86B1-A0CD19C8C4DB}" srcId="{1D28ACA4-B78A-4B15-ADDF-31133C2EE377}" destId="{4C88561A-286E-4A71-AB28-578D7375322C}" srcOrd="0" destOrd="0" parTransId="{632FF8AE-8648-4AC2-9B8F-EA13766152FD}" sibTransId="{CBCCF680-F783-431D-B35D-2EB273100CEE}"/>
    <dgm:cxn modelId="{9E0EFD5F-0B09-4730-8A89-5985FA7C2202}" type="presOf" srcId="{24F55BDC-377B-464D-B1AF-BB671D33A11E}" destId="{5DDECF9B-4876-4434-B68E-75B8A3171815}" srcOrd="0" destOrd="0" presId="urn:microsoft.com/office/officeart/2005/8/layout/chevron2"/>
    <dgm:cxn modelId="{1CB19C41-866A-42C1-84FF-400FD8250F40}" srcId="{05393DFC-573B-4A54-96CD-A3E7AC50EA68}" destId="{D3263216-E7D1-4725-AADD-9077A3BDAA9C}" srcOrd="1" destOrd="0" parTransId="{C5325602-F8EA-4A38-BD00-54A10365E86B}" sibTransId="{F4060D9D-03DA-4543-B62E-7DD73CEEE758}"/>
    <dgm:cxn modelId="{0C8BFC76-9DF4-47DB-825E-2F92A096A1D7}" type="presOf" srcId="{1D28ACA4-B78A-4B15-ADDF-31133C2EE377}" destId="{DA9795C2-27F0-4DA1-B480-BF18178939E2}" srcOrd="0" destOrd="0" presId="urn:microsoft.com/office/officeart/2005/8/layout/chevron2"/>
    <dgm:cxn modelId="{C19F7058-3ED4-4675-B1FE-95DFD12FFFE4}" type="presOf" srcId="{20D3445B-535F-4C59-A037-B91118BD8C5A}" destId="{5DDECF9B-4876-4434-B68E-75B8A3171815}" srcOrd="0" destOrd="1" presId="urn:microsoft.com/office/officeart/2005/8/layout/chevron2"/>
    <dgm:cxn modelId="{12CD1994-471A-4DD7-B5A2-72A7F90812C2}" type="presOf" srcId="{2C7769C8-83F9-4728-A69A-FD58CD98321B}" destId="{CE4032F9-FE6B-41A1-88A1-9B73A260F32C}" srcOrd="0" destOrd="4" presId="urn:microsoft.com/office/officeart/2005/8/layout/chevron2"/>
    <dgm:cxn modelId="{282F919B-BFC7-4012-A131-28103745AFCB}" srcId="{1D28ACA4-B78A-4B15-ADDF-31133C2EE377}" destId="{B5805333-5958-4874-8C87-9DAFBA2879CE}" srcOrd="2" destOrd="0" parTransId="{518518DC-C877-42DE-98D1-DAC81214D9E2}" sibTransId="{3105C1FB-0FD4-4F3B-BE0D-91B0442DA7B7}"/>
    <dgm:cxn modelId="{92DF2BA6-C45A-4EDB-A577-AE195B72423E}" type="presOf" srcId="{30DBB312-6C24-4E0A-9B94-C0714DBDE435}" destId="{5738F405-5563-425E-B17D-AC798B76A1EB}" srcOrd="0" destOrd="0" presId="urn:microsoft.com/office/officeart/2005/8/layout/chevron2"/>
    <dgm:cxn modelId="{992FA4B0-5C0F-4327-B174-6DE5621A3F5C}" srcId="{EB11AAAE-FD22-46A5-BF55-2E59E32E6F79}" destId="{05393DFC-573B-4A54-96CD-A3E7AC50EA68}" srcOrd="1" destOrd="0" parTransId="{180C4FCF-A360-48A8-B62D-9F666E88A967}" sibTransId="{5A489562-6EAE-4A0D-AC17-623983053275}"/>
    <dgm:cxn modelId="{01164EB7-FC35-458E-9482-DBB003729EA5}" type="presOf" srcId="{05393DFC-573B-4A54-96CD-A3E7AC50EA68}" destId="{EB5AD3E3-70AB-495C-B104-DEA7A881C7CC}" srcOrd="0" destOrd="0" presId="urn:microsoft.com/office/officeart/2005/8/layout/chevron2"/>
    <dgm:cxn modelId="{D4E84EBC-19F3-41EA-8E30-5D0A30B7C457}" type="presOf" srcId="{EB11AAAE-FD22-46A5-BF55-2E59E32E6F79}" destId="{2EF10B3B-D1C2-4086-BD29-F058990183A8}" srcOrd="0" destOrd="0" presId="urn:microsoft.com/office/officeart/2005/8/layout/chevron2"/>
    <dgm:cxn modelId="{400C00C0-6108-4A3C-9BC6-FED585D40442}" srcId="{1D28ACA4-B78A-4B15-ADDF-31133C2EE377}" destId="{D2859D84-F281-4441-A0DD-31A180CFF822}" srcOrd="1" destOrd="0" parTransId="{914DE79C-00A4-4B2D-9F4E-C5B3AA4E1220}" sibTransId="{D544A2F0-868F-4CFF-8439-B85BC0768F5C}"/>
    <dgm:cxn modelId="{7C55B2C1-5E8F-4810-B3B1-3A0954C171D8}" type="presOf" srcId="{265E12CC-C734-4E8B-89CC-F3A588D1AE79}" destId="{E37D439A-1E54-498A-A6AB-1FA84DC19E74}" srcOrd="0" destOrd="2" presId="urn:microsoft.com/office/officeart/2005/8/layout/chevron2"/>
    <dgm:cxn modelId="{F23A04C2-391D-4BB0-B678-ED86B71D6224}" type="presOf" srcId="{1AA11750-A15F-48BF-8819-AD876B376E74}" destId="{CE4032F9-FE6B-41A1-88A1-9B73A260F32C}" srcOrd="0" destOrd="3" presId="urn:microsoft.com/office/officeart/2005/8/layout/chevron2"/>
    <dgm:cxn modelId="{0BB4ACC7-00C7-4F7E-A575-5DBB747901B2}" srcId="{1D28ACA4-B78A-4B15-ADDF-31133C2EE377}" destId="{2C7769C8-83F9-4728-A69A-FD58CD98321B}" srcOrd="4" destOrd="0" parTransId="{3AAA6CD3-876B-442D-B03E-FAFE0B18A80C}" sibTransId="{6E48CE93-9DB7-454A-9A14-34A3BE1D9C65}"/>
    <dgm:cxn modelId="{B7979FCA-D2B8-421D-9E5C-468BFC0E2579}" srcId="{EB11AAAE-FD22-46A5-BF55-2E59E32E6F79}" destId="{1D28ACA4-B78A-4B15-ADDF-31133C2EE377}" srcOrd="0" destOrd="0" parTransId="{92F3F58D-BFE8-4024-8564-C2F106A00B19}" sibTransId="{F2C1DF0D-6251-4A95-AEB5-8EC6F99A7372}"/>
    <dgm:cxn modelId="{A1AA54D8-6F93-4A97-9834-22654A36BDE9}" type="presOf" srcId="{D2859D84-F281-4441-A0DD-31A180CFF822}" destId="{CE4032F9-FE6B-41A1-88A1-9B73A260F32C}" srcOrd="0" destOrd="1" presId="urn:microsoft.com/office/officeart/2005/8/layout/chevron2"/>
    <dgm:cxn modelId="{1AE077E4-5AFA-4CC0-B1D3-E10A75082708}" srcId="{05393DFC-573B-4A54-96CD-A3E7AC50EA68}" destId="{265E12CC-C734-4E8B-89CC-F3A588D1AE79}" srcOrd="2" destOrd="0" parTransId="{CD265E6D-58CC-40C2-B3B9-D0A86869E607}" sibTransId="{DCA71D71-E75A-442C-9DB5-F9C3F95C12A1}"/>
    <dgm:cxn modelId="{761973E9-ADC0-4817-8F78-0C0D0BE16ED2}" type="presOf" srcId="{35D53A6F-9E80-49F5-AF19-643A7DFC6BDB}" destId="{E37D439A-1E54-498A-A6AB-1FA84DC19E74}" srcOrd="0" destOrd="0" presId="urn:microsoft.com/office/officeart/2005/8/layout/chevron2"/>
    <dgm:cxn modelId="{5BE51BF9-DB3C-48C4-ACCD-2A7F3C96858C}" srcId="{30DBB312-6C24-4E0A-9B94-C0714DBDE435}" destId="{24F55BDC-377B-464D-B1AF-BB671D33A11E}" srcOrd="0" destOrd="0" parTransId="{E0E50329-4F11-404E-8D0D-0A51B0AFA254}" sibTransId="{E81BFB6D-A5D2-4BEA-93CC-0F34AC65C7DF}"/>
    <dgm:cxn modelId="{80A5D4F9-7F55-4D9B-8D3E-4AC8A1F0E1C3}" srcId="{1D28ACA4-B78A-4B15-ADDF-31133C2EE377}" destId="{1AA11750-A15F-48BF-8819-AD876B376E74}" srcOrd="3" destOrd="0" parTransId="{C680445C-FBBF-4AC3-BA19-44921F2B2CEE}" sibTransId="{9D327535-712C-4ADF-BDD1-C9EB7E3D21A4}"/>
    <dgm:cxn modelId="{9D5631FF-9166-42D3-9902-9A86AE5BA61E}" srcId="{30DBB312-6C24-4E0A-9B94-C0714DBDE435}" destId="{20D3445B-535F-4C59-A037-B91118BD8C5A}" srcOrd="1" destOrd="0" parTransId="{0FAE19CC-F16D-460A-A3D1-16B115B356AE}" sibTransId="{F80E0136-CB92-44FA-ABDD-56324E4C44F9}"/>
    <dgm:cxn modelId="{03148908-0733-4C15-9789-3A62C60B4357}" type="presParOf" srcId="{2EF10B3B-D1C2-4086-BD29-F058990183A8}" destId="{40C161B2-390A-468F-AC84-D683B6997081}" srcOrd="0" destOrd="0" presId="urn:microsoft.com/office/officeart/2005/8/layout/chevron2"/>
    <dgm:cxn modelId="{2AEC5510-4A42-4D39-A38C-EA0772A5DCED}" type="presParOf" srcId="{40C161B2-390A-468F-AC84-D683B6997081}" destId="{DA9795C2-27F0-4DA1-B480-BF18178939E2}" srcOrd="0" destOrd="0" presId="urn:microsoft.com/office/officeart/2005/8/layout/chevron2"/>
    <dgm:cxn modelId="{87C72FD2-B028-48B8-B135-DC4E10C487F2}" type="presParOf" srcId="{40C161B2-390A-468F-AC84-D683B6997081}" destId="{CE4032F9-FE6B-41A1-88A1-9B73A260F32C}" srcOrd="1" destOrd="0" presId="urn:microsoft.com/office/officeart/2005/8/layout/chevron2"/>
    <dgm:cxn modelId="{6C30E64B-E9AB-45EF-9E17-27536B839EDA}" type="presParOf" srcId="{2EF10B3B-D1C2-4086-BD29-F058990183A8}" destId="{CEACCC91-36E5-489C-8BD8-24E90B30EFD2}" srcOrd="1" destOrd="0" presId="urn:microsoft.com/office/officeart/2005/8/layout/chevron2"/>
    <dgm:cxn modelId="{0755EA3A-206A-4745-B17F-856D9092607F}" type="presParOf" srcId="{2EF10B3B-D1C2-4086-BD29-F058990183A8}" destId="{44B780E9-CA99-463F-BF31-E171D7C7E138}" srcOrd="2" destOrd="0" presId="urn:microsoft.com/office/officeart/2005/8/layout/chevron2"/>
    <dgm:cxn modelId="{26087909-C287-4ACB-A9CE-47A0F85B351C}" type="presParOf" srcId="{44B780E9-CA99-463F-BF31-E171D7C7E138}" destId="{EB5AD3E3-70AB-495C-B104-DEA7A881C7CC}" srcOrd="0" destOrd="0" presId="urn:microsoft.com/office/officeart/2005/8/layout/chevron2"/>
    <dgm:cxn modelId="{02A2EFFC-F5C9-47B6-B615-1F6B52695D3F}" type="presParOf" srcId="{44B780E9-CA99-463F-BF31-E171D7C7E138}" destId="{E37D439A-1E54-498A-A6AB-1FA84DC19E74}" srcOrd="1" destOrd="0" presId="urn:microsoft.com/office/officeart/2005/8/layout/chevron2"/>
    <dgm:cxn modelId="{2EC9E7CE-8206-471F-8306-4A1275EBE378}" type="presParOf" srcId="{2EF10B3B-D1C2-4086-BD29-F058990183A8}" destId="{963BF69A-0A58-4B43-B3B9-7E2A6C3DE0B9}" srcOrd="3" destOrd="0" presId="urn:microsoft.com/office/officeart/2005/8/layout/chevron2"/>
    <dgm:cxn modelId="{FA96F5C7-6A67-4C0E-9023-3A54CAA7360E}" type="presParOf" srcId="{2EF10B3B-D1C2-4086-BD29-F058990183A8}" destId="{C7A45352-92CC-475A-B5C8-84670AA63B94}" srcOrd="4" destOrd="0" presId="urn:microsoft.com/office/officeart/2005/8/layout/chevron2"/>
    <dgm:cxn modelId="{DA407ACD-2204-4947-9549-4A5BEFB77FF8}" type="presParOf" srcId="{C7A45352-92CC-475A-B5C8-84670AA63B94}" destId="{5738F405-5563-425E-B17D-AC798B76A1EB}" srcOrd="0" destOrd="0" presId="urn:microsoft.com/office/officeart/2005/8/layout/chevron2"/>
    <dgm:cxn modelId="{4516B517-736C-451B-9B04-FFA2BE95FDE7}" type="presParOf" srcId="{C7A45352-92CC-475A-B5C8-84670AA63B94}" destId="{5DDECF9B-4876-4434-B68E-75B8A317181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FFCE44-60D8-4106-BB8B-49B566FE3D1A}" type="doc">
      <dgm:prSet loTypeId="urn:microsoft.com/office/officeart/2005/8/layout/venn1" loCatId="relationship" qsTypeId="urn:microsoft.com/office/officeart/2005/8/quickstyle/3d3" qsCatId="3D" csTypeId="urn:microsoft.com/office/officeart/2005/8/colors/accent1_2" csCatId="accent1" phldr="1"/>
      <dgm:spPr/>
      <dgm:t>
        <a:bodyPr/>
        <a:lstStyle/>
        <a:p>
          <a:endParaRPr lang="en-US"/>
        </a:p>
      </dgm:t>
    </dgm:pt>
    <dgm:pt modelId="{E030F12B-BF0D-4342-8F91-399660147600}">
      <dgm:prSet custT="1"/>
      <dgm:spPr/>
      <dgm:t>
        <a:bodyPr/>
        <a:lstStyle/>
        <a:p>
          <a:r>
            <a:rPr lang="en-US" sz="1600" b="1" dirty="0"/>
            <a:t>Product Id</a:t>
          </a:r>
        </a:p>
      </dgm:t>
    </dgm:pt>
    <dgm:pt modelId="{E7FBAF69-4E55-4D58-BD98-9D17EEBAB65C}" type="parTrans" cxnId="{36BB48C7-5AD9-4224-8760-0D856DD46484}">
      <dgm:prSet/>
      <dgm:spPr/>
      <dgm:t>
        <a:bodyPr/>
        <a:lstStyle/>
        <a:p>
          <a:endParaRPr lang="en-US" sz="2800"/>
        </a:p>
      </dgm:t>
    </dgm:pt>
    <dgm:pt modelId="{7BDC8E7E-CF1D-4E98-8DB2-9D9506364B4A}" type="sibTrans" cxnId="{36BB48C7-5AD9-4224-8760-0D856DD46484}">
      <dgm:prSet/>
      <dgm:spPr/>
      <dgm:t>
        <a:bodyPr/>
        <a:lstStyle/>
        <a:p>
          <a:endParaRPr lang="en-US" sz="2800"/>
        </a:p>
      </dgm:t>
    </dgm:pt>
    <dgm:pt modelId="{FE2CE676-E659-46D0-80E3-9D9E574BE380}">
      <dgm:prSet custT="1"/>
      <dgm:spPr/>
      <dgm:t>
        <a:bodyPr/>
        <a:lstStyle/>
        <a:p>
          <a:r>
            <a:rPr lang="en-US" sz="1100" b="0" dirty="0"/>
            <a:t>References Product ID with Product Name from Daily Stocks sheet match data will be resulted. </a:t>
          </a:r>
        </a:p>
      </dgm:t>
    </dgm:pt>
    <dgm:pt modelId="{C233372D-F2D3-4959-9A86-41ED102545A8}" type="parTrans" cxnId="{3207EBDE-E9A4-4CD2-9FF9-8102C8C32274}">
      <dgm:prSet/>
      <dgm:spPr/>
      <dgm:t>
        <a:bodyPr/>
        <a:lstStyle/>
        <a:p>
          <a:endParaRPr lang="en-US" sz="2800"/>
        </a:p>
      </dgm:t>
    </dgm:pt>
    <dgm:pt modelId="{08637A3E-EE0E-4B5F-8FAF-0B9D67A10E99}" type="sibTrans" cxnId="{3207EBDE-E9A4-4CD2-9FF9-8102C8C32274}">
      <dgm:prSet/>
      <dgm:spPr/>
      <dgm:t>
        <a:bodyPr/>
        <a:lstStyle/>
        <a:p>
          <a:endParaRPr lang="en-US" sz="2800"/>
        </a:p>
      </dgm:t>
    </dgm:pt>
    <dgm:pt modelId="{7FC69EC4-BA7B-4F86-9D93-9C84D865E97C}">
      <dgm:prSet custT="1"/>
      <dgm:spPr/>
      <dgm:t>
        <a:bodyPr/>
        <a:lstStyle/>
        <a:p>
          <a:r>
            <a:rPr lang="en-US" sz="1600" b="1" dirty="0"/>
            <a:t>Product Name </a:t>
          </a:r>
        </a:p>
      </dgm:t>
    </dgm:pt>
    <dgm:pt modelId="{2607C30B-6C5D-40F5-8A3A-41447579FCF0}" type="parTrans" cxnId="{FC2E036D-B36F-47EF-9455-9E55654C6764}">
      <dgm:prSet/>
      <dgm:spPr/>
      <dgm:t>
        <a:bodyPr/>
        <a:lstStyle/>
        <a:p>
          <a:endParaRPr lang="en-US" sz="2800"/>
        </a:p>
      </dgm:t>
    </dgm:pt>
    <dgm:pt modelId="{B52C714E-BDEB-4C22-9C5A-342127BBF9D8}" type="sibTrans" cxnId="{FC2E036D-B36F-47EF-9455-9E55654C6764}">
      <dgm:prSet/>
      <dgm:spPr/>
      <dgm:t>
        <a:bodyPr/>
        <a:lstStyle/>
        <a:p>
          <a:endParaRPr lang="en-US" sz="2800"/>
        </a:p>
      </dgm:t>
    </dgm:pt>
    <dgm:pt modelId="{445391AD-96F0-47D3-9602-E040E8060333}">
      <dgm:prSet custT="1"/>
      <dgm:spPr/>
      <dgm:t>
        <a:bodyPr/>
        <a:lstStyle/>
        <a:p>
          <a:r>
            <a:rPr lang="en-US" sz="1100" dirty="0"/>
            <a:t>Same as Prod ID, references from Daily Stocks Sheet match data reflected.</a:t>
          </a:r>
        </a:p>
      </dgm:t>
    </dgm:pt>
    <dgm:pt modelId="{86D1FF53-6BBF-4437-9D55-424AE10B8732}" type="parTrans" cxnId="{13EC021A-1F6B-447F-A16C-FB08D5838395}">
      <dgm:prSet/>
      <dgm:spPr/>
      <dgm:t>
        <a:bodyPr/>
        <a:lstStyle/>
        <a:p>
          <a:endParaRPr lang="en-US" sz="2800"/>
        </a:p>
      </dgm:t>
    </dgm:pt>
    <dgm:pt modelId="{240AE9FC-14C6-43E6-B3E7-101D07808EDD}" type="sibTrans" cxnId="{13EC021A-1F6B-447F-A16C-FB08D5838395}">
      <dgm:prSet/>
      <dgm:spPr/>
      <dgm:t>
        <a:bodyPr/>
        <a:lstStyle/>
        <a:p>
          <a:endParaRPr lang="en-US" sz="2800"/>
        </a:p>
      </dgm:t>
    </dgm:pt>
    <dgm:pt modelId="{C0026C58-0CC2-4887-9F7E-79311B8DDFF0}">
      <dgm:prSet custT="1"/>
      <dgm:spPr/>
      <dgm:t>
        <a:bodyPr/>
        <a:lstStyle/>
        <a:p>
          <a:r>
            <a:rPr lang="en-US" sz="1600" b="1" dirty="0"/>
            <a:t>Quantity</a:t>
          </a:r>
        </a:p>
      </dgm:t>
    </dgm:pt>
    <dgm:pt modelId="{C2E114AC-7A7F-4996-A2B2-4EF617A41650}" type="parTrans" cxnId="{2D48FF1C-7214-4B6F-A965-5D069D72BB45}">
      <dgm:prSet/>
      <dgm:spPr/>
      <dgm:t>
        <a:bodyPr/>
        <a:lstStyle/>
        <a:p>
          <a:endParaRPr lang="en-US" sz="2800"/>
        </a:p>
      </dgm:t>
    </dgm:pt>
    <dgm:pt modelId="{249F5F47-259F-4783-A982-AF7ADEE53228}" type="sibTrans" cxnId="{2D48FF1C-7214-4B6F-A965-5D069D72BB45}">
      <dgm:prSet/>
      <dgm:spPr/>
      <dgm:t>
        <a:bodyPr/>
        <a:lstStyle/>
        <a:p>
          <a:endParaRPr lang="en-US" sz="2800"/>
        </a:p>
      </dgm:t>
    </dgm:pt>
    <dgm:pt modelId="{422460D8-DAC8-4B08-9AE9-1F04BE03F725}">
      <dgm:prSet custT="1"/>
      <dgm:spPr/>
      <dgm:t>
        <a:bodyPr/>
        <a:lstStyle/>
        <a:p>
          <a:r>
            <a:rPr lang="en-US" sz="1100"/>
            <a:t>Preferred by User. </a:t>
          </a:r>
        </a:p>
      </dgm:t>
    </dgm:pt>
    <dgm:pt modelId="{AB5E8926-F5FC-4EAC-8910-8C080ACC093D}" type="parTrans" cxnId="{6B69B21F-241A-4461-8CC7-E14812C16491}">
      <dgm:prSet/>
      <dgm:spPr/>
      <dgm:t>
        <a:bodyPr/>
        <a:lstStyle/>
        <a:p>
          <a:endParaRPr lang="en-US" sz="2800"/>
        </a:p>
      </dgm:t>
    </dgm:pt>
    <dgm:pt modelId="{A4E07F33-9186-430E-9805-1542FEE4394A}" type="sibTrans" cxnId="{6B69B21F-241A-4461-8CC7-E14812C16491}">
      <dgm:prSet/>
      <dgm:spPr/>
      <dgm:t>
        <a:bodyPr/>
        <a:lstStyle/>
        <a:p>
          <a:endParaRPr lang="en-US" sz="2800"/>
        </a:p>
      </dgm:t>
    </dgm:pt>
    <dgm:pt modelId="{1C9CFFB5-B934-4CC1-8EB8-BEAE42C02C62}">
      <dgm:prSet custT="1"/>
      <dgm:spPr/>
      <dgm:t>
        <a:bodyPr/>
        <a:lstStyle/>
        <a:p>
          <a:r>
            <a:rPr lang="en-US" sz="1600" b="1" dirty="0"/>
            <a:t>Unit Price</a:t>
          </a:r>
        </a:p>
      </dgm:t>
    </dgm:pt>
    <dgm:pt modelId="{92641216-0BEE-4A99-A037-868CE260D66D}" type="parTrans" cxnId="{583443E2-9B16-4B40-B8F0-BEA31861C55A}">
      <dgm:prSet/>
      <dgm:spPr/>
      <dgm:t>
        <a:bodyPr/>
        <a:lstStyle/>
        <a:p>
          <a:endParaRPr lang="en-US" sz="2800"/>
        </a:p>
      </dgm:t>
    </dgm:pt>
    <dgm:pt modelId="{E734C8A3-E56A-4D6F-B6BA-89F5D9B2BE68}" type="sibTrans" cxnId="{583443E2-9B16-4B40-B8F0-BEA31861C55A}">
      <dgm:prSet/>
      <dgm:spPr/>
      <dgm:t>
        <a:bodyPr/>
        <a:lstStyle/>
        <a:p>
          <a:endParaRPr lang="en-US" sz="2800"/>
        </a:p>
      </dgm:t>
    </dgm:pt>
    <dgm:pt modelId="{7BA327F8-7AC0-48AA-8919-910D109DC856}">
      <dgm:prSet custT="1"/>
      <dgm:spPr/>
      <dgm:t>
        <a:bodyPr/>
        <a:lstStyle/>
        <a:p>
          <a:r>
            <a:rPr lang="en-US" sz="1100" dirty="0"/>
            <a:t>Constant it can’t be modified</a:t>
          </a:r>
        </a:p>
      </dgm:t>
    </dgm:pt>
    <dgm:pt modelId="{93D310C2-F46B-4D9C-83D5-A42EA05004A7}" type="parTrans" cxnId="{9B1C74B3-5E0B-414F-983F-50AE602A0DF3}">
      <dgm:prSet/>
      <dgm:spPr/>
      <dgm:t>
        <a:bodyPr/>
        <a:lstStyle/>
        <a:p>
          <a:endParaRPr lang="en-US" sz="2800"/>
        </a:p>
      </dgm:t>
    </dgm:pt>
    <dgm:pt modelId="{7D55E8DD-C457-4177-84B6-A9F3ECBEB540}" type="sibTrans" cxnId="{9B1C74B3-5E0B-414F-983F-50AE602A0DF3}">
      <dgm:prSet/>
      <dgm:spPr/>
      <dgm:t>
        <a:bodyPr/>
        <a:lstStyle/>
        <a:p>
          <a:endParaRPr lang="en-US" sz="2800"/>
        </a:p>
      </dgm:t>
    </dgm:pt>
    <dgm:pt modelId="{9D209D1E-DB35-48F3-821E-74615852B565}">
      <dgm:prSet custT="1"/>
      <dgm:spPr/>
      <dgm:t>
        <a:bodyPr/>
        <a:lstStyle/>
        <a:p>
          <a:r>
            <a:rPr lang="en-US" sz="1600" b="1" dirty="0"/>
            <a:t>Total Amount</a:t>
          </a:r>
        </a:p>
      </dgm:t>
    </dgm:pt>
    <dgm:pt modelId="{29D06321-B3FC-4EC0-ADF7-0CE2A038479A}" type="parTrans" cxnId="{E059A773-D7D2-47AC-8097-5B1B11A42E30}">
      <dgm:prSet/>
      <dgm:spPr/>
      <dgm:t>
        <a:bodyPr/>
        <a:lstStyle/>
        <a:p>
          <a:endParaRPr lang="en-US" sz="2800"/>
        </a:p>
      </dgm:t>
    </dgm:pt>
    <dgm:pt modelId="{5B0D5107-9B32-4CFC-90EF-847AEED7972C}" type="sibTrans" cxnId="{E059A773-D7D2-47AC-8097-5B1B11A42E30}">
      <dgm:prSet/>
      <dgm:spPr/>
      <dgm:t>
        <a:bodyPr/>
        <a:lstStyle/>
        <a:p>
          <a:endParaRPr lang="en-US" sz="2800"/>
        </a:p>
      </dgm:t>
    </dgm:pt>
    <dgm:pt modelId="{8D181B6E-0AAB-4B63-8832-D3A31206967F}">
      <dgm:prSet custT="1"/>
      <dgm:spPr/>
      <dgm:t>
        <a:bodyPr/>
        <a:lstStyle/>
        <a:p>
          <a:r>
            <a:rPr lang="en-US" sz="1100"/>
            <a:t>Calculation based on Quantity * Unit Price.</a:t>
          </a:r>
        </a:p>
      </dgm:t>
    </dgm:pt>
    <dgm:pt modelId="{97B3B026-F768-47ED-A8AF-21A63291F5D1}" type="parTrans" cxnId="{A1ADC6E7-1014-46F6-A60F-2A42C0F1A1E8}">
      <dgm:prSet/>
      <dgm:spPr/>
      <dgm:t>
        <a:bodyPr/>
        <a:lstStyle/>
        <a:p>
          <a:endParaRPr lang="en-US" sz="2800"/>
        </a:p>
      </dgm:t>
    </dgm:pt>
    <dgm:pt modelId="{9B94C69E-4C6D-4388-9427-B72016906E91}" type="sibTrans" cxnId="{A1ADC6E7-1014-46F6-A60F-2A42C0F1A1E8}">
      <dgm:prSet/>
      <dgm:spPr/>
      <dgm:t>
        <a:bodyPr/>
        <a:lstStyle/>
        <a:p>
          <a:endParaRPr lang="en-US" sz="2800"/>
        </a:p>
      </dgm:t>
    </dgm:pt>
    <dgm:pt modelId="{67326594-A86D-4AE6-BF9D-59574AB29006}">
      <dgm:prSet custT="1"/>
      <dgm:spPr/>
      <dgm:t>
        <a:bodyPr/>
        <a:lstStyle/>
        <a:p>
          <a:r>
            <a:rPr lang="en-US" sz="1600" b="1" dirty="0"/>
            <a:t>GST Calculation</a:t>
          </a:r>
        </a:p>
      </dgm:t>
    </dgm:pt>
    <dgm:pt modelId="{D8195800-C4F9-478E-892D-CB2FE0BA5DDA}" type="parTrans" cxnId="{925BFF9E-3184-4F8E-97F7-6C91FBEFC5E2}">
      <dgm:prSet/>
      <dgm:spPr/>
      <dgm:t>
        <a:bodyPr/>
        <a:lstStyle/>
        <a:p>
          <a:endParaRPr lang="en-US" sz="2800"/>
        </a:p>
      </dgm:t>
    </dgm:pt>
    <dgm:pt modelId="{42FE4F76-831A-4EF8-BE3C-C61E0C41F51E}" type="sibTrans" cxnId="{925BFF9E-3184-4F8E-97F7-6C91FBEFC5E2}">
      <dgm:prSet/>
      <dgm:spPr/>
      <dgm:t>
        <a:bodyPr/>
        <a:lstStyle/>
        <a:p>
          <a:endParaRPr lang="en-US" sz="2800"/>
        </a:p>
      </dgm:t>
    </dgm:pt>
    <dgm:pt modelId="{075461FE-135B-42DF-BD9B-A1D7647AF23A}">
      <dgm:prSet custT="1"/>
      <dgm:spPr/>
      <dgm:t>
        <a:bodyPr/>
        <a:lstStyle/>
        <a:p>
          <a:r>
            <a:rPr lang="en-US" sz="1100" dirty="0"/>
            <a:t>Upon Sub Total, GST Rate is calculated (Subtotal * 0.18) – 18% GST Tax Rate.</a:t>
          </a:r>
        </a:p>
      </dgm:t>
    </dgm:pt>
    <dgm:pt modelId="{17C1B089-307F-4B27-AB48-207DC1FA8709}" type="parTrans" cxnId="{5E2481C9-CBF8-46B2-BAB1-9CE6DED9110A}">
      <dgm:prSet/>
      <dgm:spPr/>
      <dgm:t>
        <a:bodyPr/>
        <a:lstStyle/>
        <a:p>
          <a:endParaRPr lang="en-US" sz="2800"/>
        </a:p>
      </dgm:t>
    </dgm:pt>
    <dgm:pt modelId="{07500DB3-3FD8-4B14-A3AD-646BE6D9DA6F}" type="sibTrans" cxnId="{5E2481C9-CBF8-46B2-BAB1-9CE6DED9110A}">
      <dgm:prSet/>
      <dgm:spPr/>
      <dgm:t>
        <a:bodyPr/>
        <a:lstStyle/>
        <a:p>
          <a:endParaRPr lang="en-US" sz="2800"/>
        </a:p>
      </dgm:t>
    </dgm:pt>
    <dgm:pt modelId="{6ABA0BA3-1CB1-45BD-B3BA-E8779C38A8C4}">
      <dgm:prSet custT="1"/>
      <dgm:spPr/>
      <dgm:t>
        <a:bodyPr/>
        <a:lstStyle/>
        <a:p>
          <a:r>
            <a:rPr lang="en-US" sz="1600" b="1" dirty="0"/>
            <a:t>Grand Total</a:t>
          </a:r>
        </a:p>
      </dgm:t>
    </dgm:pt>
    <dgm:pt modelId="{54689C86-7F24-48D0-AF54-69727C002044}" type="parTrans" cxnId="{C4F33F79-FDBC-4977-8A32-1DA431A37CCF}">
      <dgm:prSet/>
      <dgm:spPr/>
      <dgm:t>
        <a:bodyPr/>
        <a:lstStyle/>
        <a:p>
          <a:endParaRPr lang="en-US" sz="2800"/>
        </a:p>
      </dgm:t>
    </dgm:pt>
    <dgm:pt modelId="{FA458A71-3D62-4DAB-BBE1-C6E9CF8B0C11}" type="sibTrans" cxnId="{C4F33F79-FDBC-4977-8A32-1DA431A37CCF}">
      <dgm:prSet/>
      <dgm:spPr/>
      <dgm:t>
        <a:bodyPr/>
        <a:lstStyle/>
        <a:p>
          <a:endParaRPr lang="en-US" sz="2800"/>
        </a:p>
      </dgm:t>
    </dgm:pt>
    <dgm:pt modelId="{04055C03-6135-452C-81EF-2B07E04C3FA9}">
      <dgm:prSet custT="1"/>
      <dgm:spPr/>
      <dgm:t>
        <a:bodyPr/>
        <a:lstStyle/>
        <a:p>
          <a:r>
            <a:rPr lang="en-US" sz="1100" dirty="0"/>
            <a:t>Subtotal + GST 18% : Resulted value Grand Total.</a:t>
          </a:r>
        </a:p>
      </dgm:t>
    </dgm:pt>
    <dgm:pt modelId="{9011AF77-A0D8-4C93-9EB6-0182DFD6FD8E}" type="parTrans" cxnId="{2DD286E8-C9A1-4BF7-831F-2FE2395258A6}">
      <dgm:prSet/>
      <dgm:spPr/>
      <dgm:t>
        <a:bodyPr/>
        <a:lstStyle/>
        <a:p>
          <a:endParaRPr lang="en-US" sz="2800"/>
        </a:p>
      </dgm:t>
    </dgm:pt>
    <dgm:pt modelId="{5D000374-2D50-4F05-9022-1DD749C0DB2D}" type="sibTrans" cxnId="{2DD286E8-C9A1-4BF7-831F-2FE2395258A6}">
      <dgm:prSet/>
      <dgm:spPr/>
      <dgm:t>
        <a:bodyPr/>
        <a:lstStyle/>
        <a:p>
          <a:endParaRPr lang="en-US" sz="2800"/>
        </a:p>
      </dgm:t>
    </dgm:pt>
    <dgm:pt modelId="{1A8926F7-4B7A-46AF-8258-13BC28661E51}" type="pres">
      <dgm:prSet presAssocID="{95FFCE44-60D8-4106-BB8B-49B566FE3D1A}" presName="compositeShape" presStyleCnt="0">
        <dgm:presLayoutVars>
          <dgm:chMax val="7"/>
          <dgm:dir/>
          <dgm:resizeHandles val="exact"/>
        </dgm:presLayoutVars>
      </dgm:prSet>
      <dgm:spPr/>
    </dgm:pt>
    <dgm:pt modelId="{7A2EAFC6-94C0-4981-B3D7-AA355C6D4DED}" type="pres">
      <dgm:prSet presAssocID="{E030F12B-BF0D-4342-8F91-399660147600}" presName="circ1" presStyleLbl="vennNode1" presStyleIdx="0" presStyleCnt="7"/>
      <dgm:spPr/>
    </dgm:pt>
    <dgm:pt modelId="{2D6453BF-61AB-4919-856E-785C753D4D99}" type="pres">
      <dgm:prSet presAssocID="{E030F12B-BF0D-4342-8F91-399660147600}" presName="circ1Tx" presStyleLbl="revTx" presStyleIdx="0" presStyleCnt="0" custScaleX="136429">
        <dgm:presLayoutVars>
          <dgm:chMax val="0"/>
          <dgm:chPref val="0"/>
          <dgm:bulletEnabled val="1"/>
        </dgm:presLayoutVars>
      </dgm:prSet>
      <dgm:spPr/>
    </dgm:pt>
    <dgm:pt modelId="{C07F71A8-F418-411A-91A7-85B0879F0E16}" type="pres">
      <dgm:prSet presAssocID="{7FC69EC4-BA7B-4F86-9D93-9C84D865E97C}" presName="circ2" presStyleLbl="vennNode1" presStyleIdx="1" presStyleCnt="7"/>
      <dgm:spPr/>
    </dgm:pt>
    <dgm:pt modelId="{96A03301-3F23-4FA7-95EA-AB00639A7ABF}" type="pres">
      <dgm:prSet presAssocID="{7FC69EC4-BA7B-4F86-9D93-9C84D865E97C}" presName="circ2Tx" presStyleLbl="revTx" presStyleIdx="0" presStyleCnt="0" custScaleX="127777">
        <dgm:presLayoutVars>
          <dgm:chMax val="0"/>
          <dgm:chPref val="0"/>
          <dgm:bulletEnabled val="1"/>
        </dgm:presLayoutVars>
      </dgm:prSet>
      <dgm:spPr/>
    </dgm:pt>
    <dgm:pt modelId="{38CE6510-8E61-4475-A582-292382B56B8B}" type="pres">
      <dgm:prSet presAssocID="{C0026C58-0CC2-4887-9F7E-79311B8DDFF0}" presName="circ3" presStyleLbl="vennNode1" presStyleIdx="2" presStyleCnt="7"/>
      <dgm:spPr/>
    </dgm:pt>
    <dgm:pt modelId="{C710B266-6F0A-4813-B91F-344577DF92D2}" type="pres">
      <dgm:prSet presAssocID="{C0026C58-0CC2-4887-9F7E-79311B8DDFF0}" presName="circ3Tx" presStyleLbl="revTx" presStyleIdx="0" presStyleCnt="0">
        <dgm:presLayoutVars>
          <dgm:chMax val="0"/>
          <dgm:chPref val="0"/>
          <dgm:bulletEnabled val="1"/>
        </dgm:presLayoutVars>
      </dgm:prSet>
      <dgm:spPr/>
    </dgm:pt>
    <dgm:pt modelId="{9EFB8AF5-792B-4081-911F-20677CFBFE5B}" type="pres">
      <dgm:prSet presAssocID="{1C9CFFB5-B934-4CC1-8EB8-BEAE42C02C62}" presName="circ4" presStyleLbl="vennNode1" presStyleIdx="3" presStyleCnt="7"/>
      <dgm:spPr/>
    </dgm:pt>
    <dgm:pt modelId="{2762A5D8-F1C1-46B0-ABEC-AAFDA13EE717}" type="pres">
      <dgm:prSet presAssocID="{1C9CFFB5-B934-4CC1-8EB8-BEAE42C02C62}" presName="circ4Tx" presStyleLbl="revTx" presStyleIdx="0" presStyleCnt="0" custScaleX="144282">
        <dgm:presLayoutVars>
          <dgm:chMax val="0"/>
          <dgm:chPref val="0"/>
          <dgm:bulletEnabled val="1"/>
        </dgm:presLayoutVars>
      </dgm:prSet>
      <dgm:spPr/>
    </dgm:pt>
    <dgm:pt modelId="{CA36C78E-367E-4F80-BBAA-47D12C573134}" type="pres">
      <dgm:prSet presAssocID="{9D209D1E-DB35-48F3-821E-74615852B565}" presName="circ5" presStyleLbl="vennNode1" presStyleIdx="4" presStyleCnt="7"/>
      <dgm:spPr/>
    </dgm:pt>
    <dgm:pt modelId="{8CBA89EB-E55D-451A-8AFA-98ECE7EE1F96}" type="pres">
      <dgm:prSet presAssocID="{9D209D1E-DB35-48F3-821E-74615852B565}" presName="circ5Tx" presStyleLbl="revTx" presStyleIdx="0" presStyleCnt="0">
        <dgm:presLayoutVars>
          <dgm:chMax val="0"/>
          <dgm:chPref val="0"/>
          <dgm:bulletEnabled val="1"/>
        </dgm:presLayoutVars>
      </dgm:prSet>
      <dgm:spPr/>
    </dgm:pt>
    <dgm:pt modelId="{E4CE5DE5-08C5-47CF-86BD-EEB289264937}" type="pres">
      <dgm:prSet presAssocID="{67326594-A86D-4AE6-BF9D-59574AB29006}" presName="circ6" presStyleLbl="vennNode1" presStyleIdx="5" presStyleCnt="7"/>
      <dgm:spPr/>
    </dgm:pt>
    <dgm:pt modelId="{850AC59F-B795-4CF1-915A-F76EF8EAEA60}" type="pres">
      <dgm:prSet presAssocID="{67326594-A86D-4AE6-BF9D-59574AB29006}" presName="circ6Tx" presStyleLbl="revTx" presStyleIdx="0" presStyleCnt="0" custScaleX="122201" custLinFactNeighborX="-5707" custLinFactNeighborY="1402">
        <dgm:presLayoutVars>
          <dgm:chMax val="0"/>
          <dgm:chPref val="0"/>
          <dgm:bulletEnabled val="1"/>
        </dgm:presLayoutVars>
      </dgm:prSet>
      <dgm:spPr/>
    </dgm:pt>
    <dgm:pt modelId="{0E35022C-D1B8-4562-B6BE-A76B3EEF47A3}" type="pres">
      <dgm:prSet presAssocID="{6ABA0BA3-1CB1-45BD-B3BA-E8779C38A8C4}" presName="circ7" presStyleLbl="vennNode1" presStyleIdx="6" presStyleCnt="7"/>
      <dgm:spPr/>
    </dgm:pt>
    <dgm:pt modelId="{73FA623D-1703-4BDD-8E15-ECF8AA073402}" type="pres">
      <dgm:prSet presAssocID="{6ABA0BA3-1CB1-45BD-B3BA-E8779C38A8C4}" presName="circ7Tx" presStyleLbl="revTx" presStyleIdx="0" presStyleCnt="0" custScaleX="125837">
        <dgm:presLayoutVars>
          <dgm:chMax val="0"/>
          <dgm:chPref val="0"/>
          <dgm:bulletEnabled val="1"/>
        </dgm:presLayoutVars>
      </dgm:prSet>
      <dgm:spPr/>
    </dgm:pt>
  </dgm:ptLst>
  <dgm:cxnLst>
    <dgm:cxn modelId="{E271E609-54C3-43BD-AD08-8327B33B07CA}" type="presOf" srcId="{075461FE-135B-42DF-BD9B-A1D7647AF23A}" destId="{850AC59F-B795-4CF1-915A-F76EF8EAEA60}" srcOrd="0" destOrd="1" presId="urn:microsoft.com/office/officeart/2005/8/layout/venn1"/>
    <dgm:cxn modelId="{13EC021A-1F6B-447F-A16C-FB08D5838395}" srcId="{7FC69EC4-BA7B-4F86-9D93-9C84D865E97C}" destId="{445391AD-96F0-47D3-9602-E040E8060333}" srcOrd="0" destOrd="0" parTransId="{86D1FF53-6BBF-4437-9D55-424AE10B8732}" sibTransId="{240AE9FC-14C6-43E6-B3E7-101D07808EDD}"/>
    <dgm:cxn modelId="{2D48FF1C-7214-4B6F-A965-5D069D72BB45}" srcId="{95FFCE44-60D8-4106-BB8B-49B566FE3D1A}" destId="{C0026C58-0CC2-4887-9F7E-79311B8DDFF0}" srcOrd="2" destOrd="0" parTransId="{C2E114AC-7A7F-4996-A2B2-4EF617A41650}" sibTransId="{249F5F47-259F-4783-A982-AF7ADEE53228}"/>
    <dgm:cxn modelId="{6B69B21F-241A-4461-8CC7-E14812C16491}" srcId="{C0026C58-0CC2-4887-9F7E-79311B8DDFF0}" destId="{422460D8-DAC8-4B08-9AE9-1F04BE03F725}" srcOrd="0" destOrd="0" parTransId="{AB5E8926-F5FC-4EAC-8910-8C080ACC093D}" sibTransId="{A4E07F33-9186-430E-9805-1542FEE4394A}"/>
    <dgm:cxn modelId="{E08E7121-6A95-46BA-BB67-1469AB2CD8E7}" type="presOf" srcId="{95FFCE44-60D8-4106-BB8B-49B566FE3D1A}" destId="{1A8926F7-4B7A-46AF-8258-13BC28661E51}" srcOrd="0" destOrd="0" presId="urn:microsoft.com/office/officeart/2005/8/layout/venn1"/>
    <dgm:cxn modelId="{046F2A22-59B2-420A-BAB5-BCDBBAF316B2}" type="presOf" srcId="{C0026C58-0CC2-4887-9F7E-79311B8DDFF0}" destId="{C710B266-6F0A-4813-B91F-344577DF92D2}" srcOrd="0" destOrd="0" presId="urn:microsoft.com/office/officeart/2005/8/layout/venn1"/>
    <dgm:cxn modelId="{051D3224-1A85-42E8-9FB0-D15EAE9266BB}" type="presOf" srcId="{6ABA0BA3-1CB1-45BD-B3BA-E8779C38A8C4}" destId="{73FA623D-1703-4BDD-8E15-ECF8AA073402}" srcOrd="0" destOrd="0" presId="urn:microsoft.com/office/officeart/2005/8/layout/venn1"/>
    <dgm:cxn modelId="{972C5735-077C-45BB-8D7B-598A5B6D084B}" type="presOf" srcId="{9D209D1E-DB35-48F3-821E-74615852B565}" destId="{8CBA89EB-E55D-451A-8AFA-98ECE7EE1F96}" srcOrd="0" destOrd="0" presId="urn:microsoft.com/office/officeart/2005/8/layout/venn1"/>
    <dgm:cxn modelId="{6C503368-3089-4CD4-9322-059EE032F8A4}" type="presOf" srcId="{67326594-A86D-4AE6-BF9D-59574AB29006}" destId="{850AC59F-B795-4CF1-915A-F76EF8EAEA60}" srcOrd="0" destOrd="0" presId="urn:microsoft.com/office/officeart/2005/8/layout/venn1"/>
    <dgm:cxn modelId="{FC2E036D-B36F-47EF-9455-9E55654C6764}" srcId="{95FFCE44-60D8-4106-BB8B-49B566FE3D1A}" destId="{7FC69EC4-BA7B-4F86-9D93-9C84D865E97C}" srcOrd="1" destOrd="0" parTransId="{2607C30B-6C5D-40F5-8A3A-41447579FCF0}" sibTransId="{B52C714E-BDEB-4C22-9C5A-342127BBF9D8}"/>
    <dgm:cxn modelId="{E059A773-D7D2-47AC-8097-5B1B11A42E30}" srcId="{95FFCE44-60D8-4106-BB8B-49B566FE3D1A}" destId="{9D209D1E-DB35-48F3-821E-74615852B565}" srcOrd="4" destOrd="0" parTransId="{29D06321-B3FC-4EC0-ADF7-0CE2A038479A}" sibTransId="{5B0D5107-9B32-4CFC-90EF-847AEED7972C}"/>
    <dgm:cxn modelId="{C4F33F79-FDBC-4977-8A32-1DA431A37CCF}" srcId="{95FFCE44-60D8-4106-BB8B-49B566FE3D1A}" destId="{6ABA0BA3-1CB1-45BD-B3BA-E8779C38A8C4}" srcOrd="6" destOrd="0" parTransId="{54689C86-7F24-48D0-AF54-69727C002044}" sibTransId="{FA458A71-3D62-4DAB-BBE1-C6E9CF8B0C11}"/>
    <dgm:cxn modelId="{696AC783-F273-4032-9AF7-DFF5CD3DB6E3}" type="presOf" srcId="{422460D8-DAC8-4B08-9AE9-1F04BE03F725}" destId="{C710B266-6F0A-4813-B91F-344577DF92D2}" srcOrd="0" destOrd="1" presId="urn:microsoft.com/office/officeart/2005/8/layout/venn1"/>
    <dgm:cxn modelId="{93BE6B94-77BB-460D-ABAD-5C62C7617E2A}" type="presOf" srcId="{8D181B6E-0AAB-4B63-8832-D3A31206967F}" destId="{8CBA89EB-E55D-451A-8AFA-98ECE7EE1F96}" srcOrd="0" destOrd="1" presId="urn:microsoft.com/office/officeart/2005/8/layout/venn1"/>
    <dgm:cxn modelId="{925BFF9E-3184-4F8E-97F7-6C91FBEFC5E2}" srcId="{95FFCE44-60D8-4106-BB8B-49B566FE3D1A}" destId="{67326594-A86D-4AE6-BF9D-59574AB29006}" srcOrd="5" destOrd="0" parTransId="{D8195800-C4F9-478E-892D-CB2FE0BA5DDA}" sibTransId="{42FE4F76-831A-4EF8-BE3C-C61E0C41F51E}"/>
    <dgm:cxn modelId="{B0A40EA4-B776-451C-B5B1-5072F14EC767}" type="presOf" srcId="{445391AD-96F0-47D3-9602-E040E8060333}" destId="{96A03301-3F23-4FA7-95EA-AB00639A7ABF}" srcOrd="0" destOrd="1" presId="urn:microsoft.com/office/officeart/2005/8/layout/venn1"/>
    <dgm:cxn modelId="{495A77A6-DD19-4E7C-B4C9-95E0A1467E66}" type="presOf" srcId="{E030F12B-BF0D-4342-8F91-399660147600}" destId="{2D6453BF-61AB-4919-856E-785C753D4D99}" srcOrd="0" destOrd="0" presId="urn:microsoft.com/office/officeart/2005/8/layout/venn1"/>
    <dgm:cxn modelId="{58E9EAAD-6247-4BDB-BBB3-1C5012D0E75B}" type="presOf" srcId="{FE2CE676-E659-46D0-80E3-9D9E574BE380}" destId="{2D6453BF-61AB-4919-856E-785C753D4D99}" srcOrd="0" destOrd="1" presId="urn:microsoft.com/office/officeart/2005/8/layout/venn1"/>
    <dgm:cxn modelId="{E11BB6AE-E35F-4E42-A5CD-5E532CB8D598}" type="presOf" srcId="{04055C03-6135-452C-81EF-2B07E04C3FA9}" destId="{73FA623D-1703-4BDD-8E15-ECF8AA073402}" srcOrd="0" destOrd="1" presId="urn:microsoft.com/office/officeart/2005/8/layout/venn1"/>
    <dgm:cxn modelId="{9B1C74B3-5E0B-414F-983F-50AE602A0DF3}" srcId="{1C9CFFB5-B934-4CC1-8EB8-BEAE42C02C62}" destId="{7BA327F8-7AC0-48AA-8919-910D109DC856}" srcOrd="0" destOrd="0" parTransId="{93D310C2-F46B-4D9C-83D5-A42EA05004A7}" sibTransId="{7D55E8DD-C457-4177-84B6-A9F3ECBEB540}"/>
    <dgm:cxn modelId="{87C5E8B5-C21E-49B8-A10A-7DBC85E66E0E}" type="presOf" srcId="{7BA327F8-7AC0-48AA-8919-910D109DC856}" destId="{2762A5D8-F1C1-46B0-ABEC-AAFDA13EE717}" srcOrd="0" destOrd="1" presId="urn:microsoft.com/office/officeart/2005/8/layout/venn1"/>
    <dgm:cxn modelId="{36BB48C7-5AD9-4224-8760-0D856DD46484}" srcId="{95FFCE44-60D8-4106-BB8B-49B566FE3D1A}" destId="{E030F12B-BF0D-4342-8F91-399660147600}" srcOrd="0" destOrd="0" parTransId="{E7FBAF69-4E55-4D58-BD98-9D17EEBAB65C}" sibTransId="{7BDC8E7E-CF1D-4E98-8DB2-9D9506364B4A}"/>
    <dgm:cxn modelId="{5E2481C9-CBF8-46B2-BAB1-9CE6DED9110A}" srcId="{67326594-A86D-4AE6-BF9D-59574AB29006}" destId="{075461FE-135B-42DF-BD9B-A1D7647AF23A}" srcOrd="0" destOrd="0" parTransId="{17C1B089-307F-4B27-AB48-207DC1FA8709}" sibTransId="{07500DB3-3FD8-4B14-A3AD-646BE6D9DA6F}"/>
    <dgm:cxn modelId="{3207EBDE-E9A4-4CD2-9FF9-8102C8C32274}" srcId="{E030F12B-BF0D-4342-8F91-399660147600}" destId="{FE2CE676-E659-46D0-80E3-9D9E574BE380}" srcOrd="0" destOrd="0" parTransId="{C233372D-F2D3-4959-9A86-41ED102545A8}" sibTransId="{08637A3E-EE0E-4B5F-8FAF-0B9D67A10E99}"/>
    <dgm:cxn modelId="{583443E2-9B16-4B40-B8F0-BEA31861C55A}" srcId="{95FFCE44-60D8-4106-BB8B-49B566FE3D1A}" destId="{1C9CFFB5-B934-4CC1-8EB8-BEAE42C02C62}" srcOrd="3" destOrd="0" parTransId="{92641216-0BEE-4A99-A037-868CE260D66D}" sibTransId="{E734C8A3-E56A-4D6F-B6BA-89F5D9B2BE68}"/>
    <dgm:cxn modelId="{A1ADC6E7-1014-46F6-A60F-2A42C0F1A1E8}" srcId="{9D209D1E-DB35-48F3-821E-74615852B565}" destId="{8D181B6E-0AAB-4B63-8832-D3A31206967F}" srcOrd="0" destOrd="0" parTransId="{97B3B026-F768-47ED-A8AF-21A63291F5D1}" sibTransId="{9B94C69E-4C6D-4388-9427-B72016906E91}"/>
    <dgm:cxn modelId="{2DD286E8-C9A1-4BF7-831F-2FE2395258A6}" srcId="{6ABA0BA3-1CB1-45BD-B3BA-E8779C38A8C4}" destId="{04055C03-6135-452C-81EF-2B07E04C3FA9}" srcOrd="0" destOrd="0" parTransId="{9011AF77-A0D8-4C93-9EB6-0182DFD6FD8E}" sibTransId="{5D000374-2D50-4F05-9022-1DD749C0DB2D}"/>
    <dgm:cxn modelId="{E87C47E9-7F40-41CC-A0FF-D6C32D2D1620}" type="presOf" srcId="{1C9CFFB5-B934-4CC1-8EB8-BEAE42C02C62}" destId="{2762A5D8-F1C1-46B0-ABEC-AAFDA13EE717}" srcOrd="0" destOrd="0" presId="urn:microsoft.com/office/officeart/2005/8/layout/venn1"/>
    <dgm:cxn modelId="{6B8F1BEF-02A8-4CFF-A6AC-0E539CA56C49}" type="presOf" srcId="{7FC69EC4-BA7B-4F86-9D93-9C84D865E97C}" destId="{96A03301-3F23-4FA7-95EA-AB00639A7ABF}" srcOrd="0" destOrd="0" presId="urn:microsoft.com/office/officeart/2005/8/layout/venn1"/>
    <dgm:cxn modelId="{E2795B71-EBC9-4DAF-B4D9-933C6FEAF94B}" type="presParOf" srcId="{1A8926F7-4B7A-46AF-8258-13BC28661E51}" destId="{7A2EAFC6-94C0-4981-B3D7-AA355C6D4DED}" srcOrd="0" destOrd="0" presId="urn:microsoft.com/office/officeart/2005/8/layout/venn1"/>
    <dgm:cxn modelId="{A2917C21-CD58-4CFD-AD20-3A99AE6A1451}" type="presParOf" srcId="{1A8926F7-4B7A-46AF-8258-13BC28661E51}" destId="{2D6453BF-61AB-4919-856E-785C753D4D99}" srcOrd="1" destOrd="0" presId="urn:microsoft.com/office/officeart/2005/8/layout/venn1"/>
    <dgm:cxn modelId="{E86B995A-DEEF-4A02-B6DC-915072BF87D5}" type="presParOf" srcId="{1A8926F7-4B7A-46AF-8258-13BC28661E51}" destId="{C07F71A8-F418-411A-91A7-85B0879F0E16}" srcOrd="2" destOrd="0" presId="urn:microsoft.com/office/officeart/2005/8/layout/venn1"/>
    <dgm:cxn modelId="{CC024250-B4F9-4875-9603-92E6CC2663E3}" type="presParOf" srcId="{1A8926F7-4B7A-46AF-8258-13BC28661E51}" destId="{96A03301-3F23-4FA7-95EA-AB00639A7ABF}" srcOrd="3" destOrd="0" presId="urn:microsoft.com/office/officeart/2005/8/layout/venn1"/>
    <dgm:cxn modelId="{B8A9F474-77FA-4847-94AF-02E4B27766B9}" type="presParOf" srcId="{1A8926F7-4B7A-46AF-8258-13BC28661E51}" destId="{38CE6510-8E61-4475-A582-292382B56B8B}" srcOrd="4" destOrd="0" presId="urn:microsoft.com/office/officeart/2005/8/layout/venn1"/>
    <dgm:cxn modelId="{621B3B44-6F3C-40F1-A68D-CE21C21CFF55}" type="presParOf" srcId="{1A8926F7-4B7A-46AF-8258-13BC28661E51}" destId="{C710B266-6F0A-4813-B91F-344577DF92D2}" srcOrd="5" destOrd="0" presId="urn:microsoft.com/office/officeart/2005/8/layout/venn1"/>
    <dgm:cxn modelId="{CBEE096C-8BBD-4875-9D91-5742ADEC4A0E}" type="presParOf" srcId="{1A8926F7-4B7A-46AF-8258-13BC28661E51}" destId="{9EFB8AF5-792B-4081-911F-20677CFBFE5B}" srcOrd="6" destOrd="0" presId="urn:microsoft.com/office/officeart/2005/8/layout/venn1"/>
    <dgm:cxn modelId="{4B38531B-4CC1-4480-B474-4D3BB973111A}" type="presParOf" srcId="{1A8926F7-4B7A-46AF-8258-13BC28661E51}" destId="{2762A5D8-F1C1-46B0-ABEC-AAFDA13EE717}" srcOrd="7" destOrd="0" presId="urn:microsoft.com/office/officeart/2005/8/layout/venn1"/>
    <dgm:cxn modelId="{313D8E79-EB24-421E-B76F-3DBA35172933}" type="presParOf" srcId="{1A8926F7-4B7A-46AF-8258-13BC28661E51}" destId="{CA36C78E-367E-4F80-BBAA-47D12C573134}" srcOrd="8" destOrd="0" presId="urn:microsoft.com/office/officeart/2005/8/layout/venn1"/>
    <dgm:cxn modelId="{509DBE2C-A2B0-4DF9-85C3-D07649FBECF8}" type="presParOf" srcId="{1A8926F7-4B7A-46AF-8258-13BC28661E51}" destId="{8CBA89EB-E55D-451A-8AFA-98ECE7EE1F96}" srcOrd="9" destOrd="0" presId="urn:microsoft.com/office/officeart/2005/8/layout/venn1"/>
    <dgm:cxn modelId="{50FE4EA4-02C4-4C15-9436-261AF5CF112B}" type="presParOf" srcId="{1A8926F7-4B7A-46AF-8258-13BC28661E51}" destId="{E4CE5DE5-08C5-47CF-86BD-EEB289264937}" srcOrd="10" destOrd="0" presId="urn:microsoft.com/office/officeart/2005/8/layout/venn1"/>
    <dgm:cxn modelId="{BCA7716F-09DE-4EA0-811B-B5D7F1F91C58}" type="presParOf" srcId="{1A8926F7-4B7A-46AF-8258-13BC28661E51}" destId="{850AC59F-B795-4CF1-915A-F76EF8EAEA60}" srcOrd="11" destOrd="0" presId="urn:microsoft.com/office/officeart/2005/8/layout/venn1"/>
    <dgm:cxn modelId="{16DC0C71-1CFF-4605-9671-2AF7892DB87F}" type="presParOf" srcId="{1A8926F7-4B7A-46AF-8258-13BC28661E51}" destId="{0E35022C-D1B8-4562-B6BE-A76B3EEF47A3}" srcOrd="12" destOrd="0" presId="urn:microsoft.com/office/officeart/2005/8/layout/venn1"/>
    <dgm:cxn modelId="{382E6E38-95FE-404A-A434-C0439866DA19}" type="presParOf" srcId="{1A8926F7-4B7A-46AF-8258-13BC28661E51}" destId="{73FA623D-1703-4BDD-8E15-ECF8AA073402}" srcOrd="1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a:lstStyle/>
        <a:p>
          <a:endParaRPr lang="en-US"/>
        </a:p>
      </dgm:t>
    </dgm:pt>
    <dgm:pt modelId="{AE62509E-8FD5-4BC0-8484-49407DA07B2D}">
      <dgm:prSet phldrT="[Text]" custT="1"/>
      <dgm:spPr/>
      <dgm:t>
        <a:bodyPr/>
        <a:lstStyle/>
        <a:p>
          <a:pPr>
            <a:lnSpc>
              <a:spcPct val="100000"/>
            </a:lnSpc>
            <a:spcAft>
              <a:spcPts val="0"/>
            </a:spcAft>
          </a:pPr>
          <a:r>
            <a:rPr lang="en-GB" sz="2000" b="1" spc="100" baseline="0" dirty="0"/>
            <a:t>Match Prod Name</a:t>
          </a:r>
          <a:endParaRPr lang="en-US" sz="2000" b="1" spc="100" baseline="0" dirty="0"/>
        </a:p>
      </dgm:t>
    </dgm:pt>
    <dgm:pt modelId="{8F2C679D-77AF-46F9-9ACE-1E1D440B1883}" type="parTrans" cxnId="{B681E0E7-0B3A-4DB8-BF19-F9AE0E1C787B}">
      <dgm:prSet/>
      <dgm:spPr/>
      <dgm:t>
        <a:bodyPr/>
        <a:lstStyle/>
        <a:p>
          <a:endParaRPr lang="en-US"/>
        </a:p>
      </dgm:t>
    </dgm:pt>
    <dgm:pt modelId="{5C2CB4AF-F88D-4FBE-A40E-0CC048A23B9E}" type="sibTrans" cxnId="{B681E0E7-0B3A-4DB8-BF19-F9AE0E1C787B}">
      <dgm:prSet/>
      <dgm:spPr/>
      <dgm:t>
        <a:bodyPr/>
        <a:lstStyle/>
        <a:p>
          <a:endParaRPr lang="en-US"/>
        </a:p>
      </dgm:t>
    </dgm:pt>
    <dgm:pt modelId="{54A260F9-80FA-4E2A-BE87-2C0670B83857}">
      <dgm:prSet phldrT="[Text]" custT="1"/>
      <dgm:spPr/>
      <dgm:t>
        <a:bodyPr/>
        <a:lstStyle/>
        <a:p>
          <a:pPr>
            <a:lnSpc>
              <a:spcPct val="90000"/>
            </a:lnSpc>
            <a:spcAft>
              <a:spcPts val="0"/>
            </a:spcAft>
            <a:buFont typeface="Arial" panose="020B0604020202020204" pitchFamily="34" charset="0"/>
            <a:buChar char="•"/>
          </a:pPr>
          <a:r>
            <a:rPr lang="en-GB" sz="1400" b="0" i="0" spc="0" baseline="0" dirty="0"/>
            <a:t>=IFERROR(</a:t>
          </a:r>
          <a:r>
            <a:rPr lang="en-GB" sz="1400" b="0" i="0" spc="0" baseline="0" dirty="0">
              <a:highlight>
                <a:srgbClr val="FFFF00"/>
              </a:highlight>
            </a:rPr>
            <a:t>MATCH</a:t>
          </a:r>
          <a:r>
            <a:rPr lang="en-GB" sz="1400" b="0" i="0" spc="0" baseline="0" dirty="0"/>
            <a:t>(C19,Table1[Product Name],0), " ")</a:t>
          </a:r>
          <a:endParaRPr lang="en-US" sz="1400" spc="0" baseline="0" dirty="0"/>
        </a:p>
      </dgm:t>
    </dgm:pt>
    <dgm:pt modelId="{3E4E3177-8F1B-40ED-B20A-6A6F0041E180}" type="parTrans" cxnId="{0D49E980-DE7B-46C8-A240-0AF3E38E1055}">
      <dgm:prSet/>
      <dgm:spPr/>
      <dgm:t>
        <a:bodyPr/>
        <a:lstStyle/>
        <a:p>
          <a:endParaRPr lang="en-US"/>
        </a:p>
      </dgm:t>
    </dgm:pt>
    <dgm:pt modelId="{BA9E60E0-CF2E-4096-A9F4-556713DB9AE4}" type="sibTrans" cxnId="{0D49E980-DE7B-46C8-A240-0AF3E38E1055}">
      <dgm:prSet/>
      <dgm:spPr/>
      <dgm:t>
        <a:bodyPr/>
        <a:lstStyle/>
        <a:p>
          <a:endParaRPr lang="en-US"/>
        </a:p>
      </dgm:t>
    </dgm:pt>
    <dgm:pt modelId="{20928AAA-F457-4A09-8AAC-A82210983FBE}">
      <dgm:prSet phldrT="[Text]" custT="1"/>
      <dgm:spPr/>
      <dgm:t>
        <a:bodyPr/>
        <a:lstStyle/>
        <a:p>
          <a:pPr>
            <a:lnSpc>
              <a:spcPct val="100000"/>
            </a:lnSpc>
            <a:spcAft>
              <a:spcPts val="0"/>
            </a:spcAft>
          </a:pPr>
          <a:r>
            <a:rPr lang="en-GB" sz="2000" b="1" spc="100" baseline="0" dirty="0"/>
            <a:t>Lookup Unit Price</a:t>
          </a:r>
          <a:endParaRPr lang="en-US" sz="2000" b="1" spc="100" baseline="0" dirty="0"/>
        </a:p>
      </dgm:t>
    </dgm:pt>
    <dgm:pt modelId="{915085CE-2C78-4B64-8FF4-E48DB7BD55D2}" type="parTrans" cxnId="{BA476174-221B-4A3D-B4E2-5FCC084B59D3}">
      <dgm:prSet/>
      <dgm:spPr/>
      <dgm:t>
        <a:bodyPr/>
        <a:lstStyle/>
        <a:p>
          <a:endParaRPr lang="en-US"/>
        </a:p>
      </dgm:t>
    </dgm:pt>
    <dgm:pt modelId="{EB5D5454-A5E9-4E37-B514-DFC5324A66C0}" type="sibTrans" cxnId="{BA476174-221B-4A3D-B4E2-5FCC084B59D3}">
      <dgm:prSet/>
      <dgm:spPr/>
      <dgm:t>
        <a:bodyPr/>
        <a:lstStyle/>
        <a:p>
          <a:endParaRPr lang="en-US"/>
        </a:p>
      </dgm:t>
    </dgm:pt>
    <dgm:pt modelId="{9C6534A9-4C27-4998-80A5-DF23882CAE25}">
      <dgm:prSet phldrT="[Text]" custT="1"/>
      <dgm:spPr/>
      <dgm:t>
        <a:bodyPr/>
        <a:lstStyle/>
        <a:p>
          <a:pPr>
            <a:lnSpc>
              <a:spcPct val="90000"/>
            </a:lnSpc>
            <a:spcAft>
              <a:spcPts val="0"/>
            </a:spcAft>
            <a:buFont typeface="Arial" panose="020B0604020202020204" pitchFamily="34" charset="0"/>
            <a:buChar char="•"/>
          </a:pPr>
          <a:r>
            <a:rPr lang="en-GB" sz="1400" b="0" i="0" spc="0" baseline="0" dirty="0"/>
            <a:t>=</a:t>
          </a:r>
          <a:r>
            <a:rPr lang="en-GB" sz="1400" b="0" i="0" spc="0" baseline="0" dirty="0">
              <a:highlight>
                <a:srgbClr val="FFFF00"/>
              </a:highlight>
            </a:rPr>
            <a:t>XLOOKUP</a:t>
          </a:r>
          <a:r>
            <a:rPr lang="en-GB" sz="1400" b="0" i="0" spc="0" baseline="0" dirty="0"/>
            <a:t>(B19,Table1[Product ID],Table1[Price per Unit]," ")</a:t>
          </a:r>
          <a:endParaRPr lang="en-US" sz="1400" spc="0" baseline="0" dirty="0"/>
        </a:p>
      </dgm:t>
    </dgm:pt>
    <dgm:pt modelId="{0AA7231B-9394-4732-A7BE-3EB3CF2F8D70}" type="parTrans" cxnId="{82290D4D-2346-4E6C-B254-B9EAA4D01A23}">
      <dgm:prSet/>
      <dgm:spPr/>
      <dgm:t>
        <a:bodyPr/>
        <a:lstStyle/>
        <a:p>
          <a:endParaRPr lang="en-US"/>
        </a:p>
      </dgm:t>
    </dgm:pt>
    <dgm:pt modelId="{83B69D46-737C-4589-B359-6BD9DD58BC91}" type="sibTrans" cxnId="{82290D4D-2346-4E6C-B254-B9EAA4D01A23}">
      <dgm:prSet/>
      <dgm:spPr/>
      <dgm:t>
        <a:bodyPr/>
        <a:lstStyle/>
        <a:p>
          <a:endParaRPr lang="en-US"/>
        </a:p>
      </dgm:t>
    </dgm:pt>
    <dgm:pt modelId="{03738E35-4243-4E7D-A93F-C07DA3901E78}">
      <dgm:prSet phldrT="[Text]" custT="1"/>
      <dgm:spPr/>
      <dgm:t>
        <a:bodyPr/>
        <a:lstStyle/>
        <a:p>
          <a:pPr>
            <a:lnSpc>
              <a:spcPct val="100000"/>
            </a:lnSpc>
            <a:spcAft>
              <a:spcPts val="0"/>
            </a:spcAft>
          </a:pPr>
          <a:r>
            <a:rPr lang="en-GB" sz="2000" b="1" spc="100" baseline="0" dirty="0"/>
            <a:t>Calc Total &amp; GST</a:t>
          </a:r>
          <a:endParaRPr lang="en-US" sz="2000" b="1" spc="100" baseline="0" dirty="0"/>
        </a:p>
      </dgm:t>
    </dgm:pt>
    <dgm:pt modelId="{DABBAF6C-D1C9-42E1-B928-5ACDE3D21AB0}" type="parTrans" cxnId="{E41AD5BE-76F3-4A9E-8059-7FC968661703}">
      <dgm:prSet/>
      <dgm:spPr/>
      <dgm:t>
        <a:bodyPr/>
        <a:lstStyle/>
        <a:p>
          <a:endParaRPr lang="en-US"/>
        </a:p>
      </dgm:t>
    </dgm:pt>
    <dgm:pt modelId="{6BF5896A-A334-45B0-B451-09159F55B184}" type="sibTrans" cxnId="{E41AD5BE-76F3-4A9E-8059-7FC968661703}">
      <dgm:prSet/>
      <dgm:spPr/>
      <dgm:t>
        <a:bodyPr/>
        <a:lstStyle/>
        <a:p>
          <a:endParaRPr lang="en-US"/>
        </a:p>
      </dgm:t>
    </dgm:pt>
    <dgm:pt modelId="{34C8CD19-04E2-4488-965F-DC841C470D45}">
      <dgm:prSet phldrT="[Text]" custT="1"/>
      <dgm:spPr/>
      <dgm:t>
        <a:bodyPr/>
        <a:lstStyle/>
        <a:p>
          <a:pPr>
            <a:lnSpc>
              <a:spcPct val="90000"/>
            </a:lnSpc>
            <a:spcAft>
              <a:spcPts val="0"/>
            </a:spcAft>
            <a:buFont typeface="Arial" panose="020B0604020202020204" pitchFamily="34" charset="0"/>
            <a:buChar char="•"/>
          </a:pPr>
          <a:r>
            <a:rPr lang="en-US" sz="1400" b="0" i="0" spc="0" baseline="0" dirty="0"/>
            <a:t>=</a:t>
          </a:r>
          <a:r>
            <a:rPr lang="en-US" sz="1400" b="0" i="0" spc="0" baseline="0" dirty="0">
              <a:highlight>
                <a:srgbClr val="FFFF00"/>
              </a:highlight>
            </a:rPr>
            <a:t>SUM</a:t>
          </a:r>
          <a:r>
            <a:rPr lang="en-US" sz="1400" b="0" i="0" spc="0" baseline="0" dirty="0"/>
            <a:t>(F19:F33)  &amp;  =F34</a:t>
          </a:r>
          <a:r>
            <a:rPr lang="en-US" sz="1400" b="0" i="0" spc="0" baseline="0" dirty="0">
              <a:highlight>
                <a:srgbClr val="FFFF00"/>
              </a:highlight>
            </a:rPr>
            <a:t>*0.18</a:t>
          </a:r>
          <a:endParaRPr lang="en-US" sz="1400" spc="0" baseline="0" dirty="0">
            <a:highlight>
              <a:srgbClr val="FFFF00"/>
            </a:highlight>
          </a:endParaRPr>
        </a:p>
      </dgm:t>
    </dgm:pt>
    <dgm:pt modelId="{CD5F7DE2-2AD1-4CE8-AAC7-AD9C8E180CEA}" type="parTrans" cxnId="{07030C4E-4D62-4240-B10F-E41B801C763E}">
      <dgm:prSet/>
      <dgm:spPr/>
      <dgm:t>
        <a:bodyPr/>
        <a:lstStyle/>
        <a:p>
          <a:endParaRPr lang="en-US"/>
        </a:p>
      </dgm:t>
    </dgm:pt>
    <dgm:pt modelId="{7CE5955C-EC28-4D1B-9459-0C5458B1797D}" type="sibTrans" cxnId="{07030C4E-4D62-4240-B10F-E41B801C763E}">
      <dgm:prSet/>
      <dgm:spPr/>
      <dgm:t>
        <a:bodyPr/>
        <a:lstStyle/>
        <a:p>
          <a:endParaRPr lang="en-US"/>
        </a:p>
      </dgm:t>
    </dgm:pt>
    <dgm:pt modelId="{962BFD33-E216-4331-BBD8-38EEDAB2E2C0}">
      <dgm:prSet phldrT="[Text]" custT="1"/>
      <dgm:spPr/>
      <dgm:t>
        <a:bodyPr/>
        <a:lstStyle/>
        <a:p>
          <a:pPr>
            <a:lnSpc>
              <a:spcPct val="90000"/>
            </a:lnSpc>
            <a:spcAft>
              <a:spcPts val="0"/>
            </a:spcAft>
            <a:buFont typeface="Arial" panose="020B0604020202020204" pitchFamily="34" charset="0"/>
            <a:buChar char="•"/>
          </a:pPr>
          <a:r>
            <a:rPr lang="en-GB" sz="2000" b="1" spc="100" baseline="0" dirty="0"/>
            <a:t>Quan reduced upon Quan Sold</a:t>
          </a:r>
          <a:endParaRPr lang="en-US" sz="2000" b="1" spc="100" baseline="0" dirty="0"/>
        </a:p>
      </dgm:t>
    </dgm:pt>
    <dgm:pt modelId="{AB5F98BE-C987-462F-85E3-90E8BE69A319}" type="parTrans" cxnId="{D77C3B5C-C13D-41B7-AA50-BE60CD5D3FAD}">
      <dgm:prSet/>
      <dgm:spPr/>
      <dgm:t>
        <a:bodyPr/>
        <a:lstStyle/>
        <a:p>
          <a:endParaRPr lang="en-US"/>
        </a:p>
      </dgm:t>
    </dgm:pt>
    <dgm:pt modelId="{FF557E39-8331-4155-901F-701688C4CCAD}" type="sibTrans" cxnId="{D77C3B5C-C13D-41B7-AA50-BE60CD5D3FAD}">
      <dgm:prSet/>
      <dgm:spPr/>
      <dgm:t>
        <a:bodyPr/>
        <a:lstStyle/>
        <a:p>
          <a:endParaRPr lang="en-US"/>
        </a:p>
      </dgm:t>
    </dgm:pt>
    <dgm:pt modelId="{4B075034-3129-4DD5-98D7-318F326739CC}">
      <dgm:prSet phldrT="[Text]" custT="1"/>
      <dgm:spPr/>
      <dgm:t>
        <a:bodyPr/>
        <a:lstStyle/>
        <a:p>
          <a:pPr>
            <a:lnSpc>
              <a:spcPct val="90000"/>
            </a:lnSpc>
            <a:spcAft>
              <a:spcPts val="0"/>
            </a:spcAft>
            <a:buFont typeface="Arial" panose="020B0604020202020204" pitchFamily="34" charset="0"/>
            <a:buChar char="•"/>
          </a:pPr>
          <a:r>
            <a:rPr lang="en-GB" sz="2000" b="1" spc="100" baseline="0" dirty="0"/>
            <a:t>Balance Stocks</a:t>
          </a:r>
          <a:endParaRPr lang="en-US" sz="2000" b="1" spc="100" baseline="0" dirty="0"/>
        </a:p>
      </dgm:t>
    </dgm:pt>
    <dgm:pt modelId="{ACA0AE6F-8D87-4F61-8D3E-12FC4D4132DA}" type="parTrans" cxnId="{3FFF5DC7-0983-4794-B4CB-F1F2D9CE51EC}">
      <dgm:prSet/>
      <dgm:spPr/>
      <dgm:t>
        <a:bodyPr/>
        <a:lstStyle/>
        <a:p>
          <a:endParaRPr lang="en-US"/>
        </a:p>
      </dgm:t>
    </dgm:pt>
    <dgm:pt modelId="{4F1D94B4-1627-4363-B86E-DD3281EE398D}" type="sibTrans" cxnId="{3FFF5DC7-0983-4794-B4CB-F1F2D9CE51EC}">
      <dgm:prSet/>
      <dgm:spPr/>
      <dgm:t>
        <a:bodyPr/>
        <a:lstStyle/>
        <a:p>
          <a:endParaRPr lang="en-US"/>
        </a:p>
      </dgm:t>
    </dgm:pt>
    <dgm:pt modelId="{B296910E-5EDD-40B6-9F5C-49436E692D0A}">
      <dgm:prSet custT="1"/>
      <dgm:spPr/>
      <dgm:t>
        <a:bodyPr/>
        <a:lstStyle/>
        <a:p>
          <a:pPr>
            <a:buFont typeface="Arial" panose="020B0604020202020204" pitchFamily="34" charset="0"/>
            <a:buChar char="•"/>
          </a:pPr>
          <a:r>
            <a:rPr lang="en-US" sz="1400" b="0" i="0" spc="0" baseline="0" dirty="0"/>
            <a:t>= [@[*Quantity (liters)]] - IFERROR(</a:t>
          </a:r>
          <a:r>
            <a:rPr lang="en-US" sz="1400" b="0" i="0" spc="0" baseline="0" dirty="0">
              <a:highlight>
                <a:srgbClr val="FFFF00"/>
              </a:highlight>
            </a:rPr>
            <a:t>SUMIFS</a:t>
          </a:r>
          <a:r>
            <a:rPr lang="en-US" sz="1400" b="0" i="0" spc="0" baseline="0" dirty="0"/>
            <a:t>(POS Billing Page!$D$19:$D$33, POS Billing Page!$B$19:$B$33, [@[Product ID]]), 0)</a:t>
          </a:r>
          <a:endParaRPr lang="en-US" sz="1400" spc="0" baseline="0" dirty="0"/>
        </a:p>
      </dgm:t>
    </dgm:pt>
    <dgm:pt modelId="{911B340C-3486-4299-920E-5DB640C4EDC9}" type="parTrans" cxnId="{047969A5-710C-4C0E-B61E-734F166269A0}">
      <dgm:prSet/>
      <dgm:spPr/>
      <dgm:t>
        <a:bodyPr/>
        <a:lstStyle/>
        <a:p>
          <a:endParaRPr lang="en-US"/>
        </a:p>
      </dgm:t>
    </dgm:pt>
    <dgm:pt modelId="{33A0507C-F24C-416A-8E94-DB84555D29CB}" type="sibTrans" cxnId="{047969A5-710C-4C0E-B61E-734F166269A0}">
      <dgm:prSet/>
      <dgm:spPr/>
      <dgm:t>
        <a:bodyPr/>
        <a:lstStyle/>
        <a:p>
          <a:endParaRPr lang="en-US"/>
        </a:p>
      </dgm:t>
    </dgm:pt>
    <dgm:pt modelId="{B7F5706B-1B13-44F5-B5D4-69107EAAAC77}">
      <dgm:prSet custT="1"/>
      <dgm:spPr/>
      <dgm:t>
        <a:bodyPr/>
        <a:lstStyle/>
        <a:p>
          <a:r>
            <a:rPr lang="en-GB" sz="1400" dirty="0"/>
            <a:t>=[@[*Quantity in Stock (litres)]]-Table1[@[Quantity Sold (litres)]]</a:t>
          </a:r>
          <a:endParaRPr lang="en-US" sz="1400" dirty="0"/>
        </a:p>
      </dgm:t>
    </dgm:pt>
    <dgm:pt modelId="{286977C1-57F0-4AA7-A5C9-FFC320442165}" type="parTrans" cxnId="{AF8741AE-E9EB-4594-A85B-95F5480728CF}">
      <dgm:prSet/>
      <dgm:spPr/>
      <dgm:t>
        <a:bodyPr/>
        <a:lstStyle/>
        <a:p>
          <a:endParaRPr lang="en-US"/>
        </a:p>
      </dgm:t>
    </dgm:pt>
    <dgm:pt modelId="{1C40930F-46FD-44E6-A1BC-FDC74D088D24}" type="sibTrans" cxnId="{AF8741AE-E9EB-4594-A85B-95F5480728CF}">
      <dgm:prSet/>
      <dgm:spPr/>
      <dgm:t>
        <a:bodyPr/>
        <a:lstStyle/>
        <a:p>
          <a:endParaRPr lang="en-US"/>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3535"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ScaleX="115723" custLinFactNeighborX="-10535">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9696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45133" custScaleY="137657" custLinFactNeighborX="5219" custLinFactNeighborY="2273">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ScaleX="93440"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47969A5-710C-4C0E-B61E-734F166269A0}" srcId="{962BFD33-E216-4331-BBD8-38EEDAB2E2C0}" destId="{B296910E-5EDD-40B6-9F5C-49436E692D0A}" srcOrd="0" destOrd="0" parTransId="{911B340C-3486-4299-920E-5DB640C4EDC9}" sibTransId="{33A0507C-F24C-416A-8E94-DB84555D29CB}"/>
    <dgm:cxn modelId="{AF8741AE-E9EB-4594-A85B-95F5480728CF}" srcId="{4B075034-3129-4DD5-98D7-318F326739CC}" destId="{B7F5706B-1B13-44F5-B5D4-69107EAAAC77}" srcOrd="0" destOrd="0" parTransId="{286977C1-57F0-4AA7-A5C9-FFC320442165}" sibTransId="{1C40930F-46FD-44E6-A1BC-FDC74D088D24}"/>
    <dgm:cxn modelId="{A7B523B0-9D31-4D75-BAD2-7C5446773206}" type="presOf" srcId="{B7F5706B-1B13-44F5-B5D4-69107EAAAC77}" destId="{277020A5-7024-4F77-9051-8B38AF80BE13}" srcOrd="0" destOrd="0" presId="urn:microsoft.com/office/officeart/2017/3/layout/HorizontalPathTimeline#2"/>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795C2-27F0-4DA1-B480-BF18178939E2}">
      <dsp:nvSpPr>
        <dsp:cNvPr id="0" name=""/>
        <dsp:cNvSpPr/>
      </dsp:nvSpPr>
      <dsp:spPr>
        <a:xfrm rot="5400000">
          <a:off x="-260878" y="266523"/>
          <a:ext cx="1739192" cy="121743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GB" sz="1800" kern="1200" dirty="0"/>
        </a:p>
        <a:p>
          <a:pPr marL="0" lvl="0" indent="0" algn="ctr" defTabSz="800100">
            <a:lnSpc>
              <a:spcPct val="90000"/>
            </a:lnSpc>
            <a:spcBef>
              <a:spcPct val="0"/>
            </a:spcBef>
            <a:spcAft>
              <a:spcPct val="35000"/>
            </a:spcAft>
            <a:buNone/>
          </a:pPr>
          <a:r>
            <a:rPr lang="en-GB" sz="1800" kern="1200" dirty="0"/>
            <a:t>O</a:t>
          </a:r>
          <a:r>
            <a:rPr lang="en-US" sz="1800" kern="1200" dirty="0"/>
            <a:t>rder Form</a:t>
          </a:r>
        </a:p>
      </dsp:txBody>
      <dsp:txXfrm rot="-5400000">
        <a:off x="1" y="614361"/>
        <a:ext cx="1217434" cy="521758"/>
      </dsp:txXfrm>
    </dsp:sp>
    <dsp:sp modelId="{CE4032F9-FE6B-41A1-88A1-9B73A260F32C}">
      <dsp:nvSpPr>
        <dsp:cNvPr id="0" name=""/>
        <dsp:cNvSpPr/>
      </dsp:nvSpPr>
      <dsp:spPr>
        <a:xfrm rot="5400000">
          <a:off x="2360139" y="-1137059"/>
          <a:ext cx="1131069" cy="341647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a:t>Invoice No</a:t>
          </a:r>
        </a:p>
        <a:p>
          <a:pPr marL="114300" lvl="1" indent="-114300" algn="l" defTabSz="622300">
            <a:lnSpc>
              <a:spcPct val="90000"/>
            </a:lnSpc>
            <a:spcBef>
              <a:spcPct val="0"/>
            </a:spcBef>
            <a:spcAft>
              <a:spcPct val="15000"/>
            </a:spcAft>
            <a:buChar char="•"/>
          </a:pPr>
          <a:r>
            <a:rPr lang="en-US" sz="1400" kern="1200"/>
            <a:t>Order Date &amp; Time</a:t>
          </a:r>
        </a:p>
        <a:p>
          <a:pPr marL="114300" lvl="1" indent="-114300" algn="l" defTabSz="622300">
            <a:lnSpc>
              <a:spcPct val="90000"/>
            </a:lnSpc>
            <a:spcBef>
              <a:spcPct val="0"/>
            </a:spcBef>
            <a:spcAft>
              <a:spcPct val="15000"/>
            </a:spcAft>
            <a:buChar char="•"/>
          </a:pPr>
          <a:r>
            <a:rPr lang="en-US" sz="1400" kern="1200" dirty="0"/>
            <a:t>Contact No</a:t>
          </a:r>
        </a:p>
        <a:p>
          <a:pPr marL="114300" lvl="1" indent="-114300" algn="l" defTabSz="622300">
            <a:lnSpc>
              <a:spcPct val="90000"/>
            </a:lnSpc>
            <a:spcBef>
              <a:spcPct val="0"/>
            </a:spcBef>
            <a:spcAft>
              <a:spcPct val="15000"/>
            </a:spcAft>
            <a:buChar char="•"/>
          </a:pPr>
          <a:r>
            <a:rPr lang="en-US" sz="1400" kern="1200" dirty="0"/>
            <a:t>GST No</a:t>
          </a:r>
        </a:p>
        <a:p>
          <a:pPr marL="114300" lvl="1" indent="-114300" algn="l" defTabSz="622300">
            <a:lnSpc>
              <a:spcPct val="90000"/>
            </a:lnSpc>
            <a:spcBef>
              <a:spcPct val="0"/>
            </a:spcBef>
            <a:spcAft>
              <a:spcPct val="15000"/>
            </a:spcAft>
            <a:buChar char="•"/>
          </a:pPr>
          <a:r>
            <a:rPr lang="en-US" sz="1400" kern="1200" dirty="0"/>
            <a:t>Due Date</a:t>
          </a:r>
        </a:p>
      </dsp:txBody>
      <dsp:txXfrm rot="-5400000">
        <a:off x="1217435" y="60859"/>
        <a:ext cx="3361264" cy="1020641"/>
      </dsp:txXfrm>
    </dsp:sp>
    <dsp:sp modelId="{EB5AD3E3-70AB-495C-B104-DEA7A881C7CC}">
      <dsp:nvSpPr>
        <dsp:cNvPr id="0" name=""/>
        <dsp:cNvSpPr/>
      </dsp:nvSpPr>
      <dsp:spPr>
        <a:xfrm rot="5400000">
          <a:off x="-260878" y="1813393"/>
          <a:ext cx="1739192" cy="121743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a:p>
          <a:pPr marL="0" lvl="0" indent="0" algn="ctr" defTabSz="800100">
            <a:lnSpc>
              <a:spcPct val="90000"/>
            </a:lnSpc>
            <a:spcBef>
              <a:spcPct val="0"/>
            </a:spcBef>
            <a:spcAft>
              <a:spcPct val="35000"/>
            </a:spcAft>
            <a:buNone/>
          </a:pPr>
          <a:r>
            <a:rPr lang="en-US" sz="1800" kern="1200" dirty="0"/>
            <a:t>Delivery Details</a:t>
          </a:r>
        </a:p>
      </dsp:txBody>
      <dsp:txXfrm rot="-5400000">
        <a:off x="1" y="2161231"/>
        <a:ext cx="1217434" cy="521758"/>
      </dsp:txXfrm>
    </dsp:sp>
    <dsp:sp modelId="{E37D439A-1E54-498A-A6AB-1FA84DC19E74}">
      <dsp:nvSpPr>
        <dsp:cNvPr id="0" name=""/>
        <dsp:cNvSpPr/>
      </dsp:nvSpPr>
      <dsp:spPr>
        <a:xfrm rot="5400000">
          <a:off x="2360436" y="409513"/>
          <a:ext cx="1130474" cy="341647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Customer Name </a:t>
          </a:r>
        </a:p>
        <a:p>
          <a:pPr marL="114300" lvl="1" indent="-114300" algn="l" defTabSz="622300">
            <a:lnSpc>
              <a:spcPct val="90000"/>
            </a:lnSpc>
            <a:spcBef>
              <a:spcPct val="0"/>
            </a:spcBef>
            <a:spcAft>
              <a:spcPct val="15000"/>
            </a:spcAft>
            <a:buChar char="•"/>
          </a:pPr>
          <a:r>
            <a:rPr lang="en-US" sz="1400" kern="1200" dirty="0"/>
            <a:t>Address</a:t>
          </a:r>
        </a:p>
        <a:p>
          <a:pPr marL="114300" lvl="1" indent="-114300" algn="l" defTabSz="622300">
            <a:lnSpc>
              <a:spcPct val="90000"/>
            </a:lnSpc>
            <a:spcBef>
              <a:spcPct val="0"/>
            </a:spcBef>
            <a:spcAft>
              <a:spcPct val="15000"/>
            </a:spcAft>
            <a:buChar char="•"/>
          </a:pPr>
          <a:r>
            <a:rPr lang="en-US" sz="1400" kern="1200" dirty="0"/>
            <a:t>Shipping Address</a:t>
          </a:r>
        </a:p>
      </dsp:txBody>
      <dsp:txXfrm rot="-5400000">
        <a:off x="1217435" y="1607700"/>
        <a:ext cx="3361293" cy="1020104"/>
      </dsp:txXfrm>
    </dsp:sp>
    <dsp:sp modelId="{5738F405-5563-425E-B17D-AC798B76A1EB}">
      <dsp:nvSpPr>
        <dsp:cNvPr id="0" name=""/>
        <dsp:cNvSpPr/>
      </dsp:nvSpPr>
      <dsp:spPr>
        <a:xfrm rot="5400000">
          <a:off x="-260878" y="3360263"/>
          <a:ext cx="1739192" cy="121743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US" sz="1800" kern="1200" dirty="0"/>
        </a:p>
        <a:p>
          <a:pPr marL="0" lvl="0" indent="0" algn="ctr" defTabSz="800100">
            <a:lnSpc>
              <a:spcPct val="90000"/>
            </a:lnSpc>
            <a:spcBef>
              <a:spcPct val="0"/>
            </a:spcBef>
            <a:spcAft>
              <a:spcPct val="35000"/>
            </a:spcAft>
            <a:buNone/>
          </a:pPr>
          <a:r>
            <a:rPr lang="en-US" sz="1800" kern="1200" dirty="0"/>
            <a:t>Order Details</a:t>
          </a:r>
        </a:p>
      </dsp:txBody>
      <dsp:txXfrm rot="-5400000">
        <a:off x="1" y="3708101"/>
        <a:ext cx="1217434" cy="521758"/>
      </dsp:txXfrm>
    </dsp:sp>
    <dsp:sp modelId="{5DDECF9B-4876-4434-B68E-75B8A3171815}">
      <dsp:nvSpPr>
        <dsp:cNvPr id="0" name=""/>
        <dsp:cNvSpPr/>
      </dsp:nvSpPr>
      <dsp:spPr>
        <a:xfrm rot="5400000">
          <a:off x="2360436" y="1956383"/>
          <a:ext cx="1130474" cy="3416478"/>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Total No of Items Order</a:t>
          </a:r>
        </a:p>
        <a:p>
          <a:pPr marL="114300" lvl="1" indent="-114300" algn="l" defTabSz="622300">
            <a:lnSpc>
              <a:spcPct val="90000"/>
            </a:lnSpc>
            <a:spcBef>
              <a:spcPct val="0"/>
            </a:spcBef>
            <a:spcAft>
              <a:spcPct val="15000"/>
            </a:spcAft>
            <a:buChar char="•"/>
          </a:pPr>
          <a:r>
            <a:rPr lang="en-US" sz="1400" kern="1200" dirty="0"/>
            <a:t>Total Charge Before Tax</a:t>
          </a:r>
        </a:p>
      </dsp:txBody>
      <dsp:txXfrm rot="-5400000">
        <a:off x="1217435" y="3154570"/>
        <a:ext cx="3361293" cy="1020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EAFC6-94C0-4981-B3D7-AA355C6D4DED}">
      <dsp:nvSpPr>
        <dsp:cNvPr id="0" name=""/>
        <dsp:cNvSpPr/>
      </dsp:nvSpPr>
      <dsp:spPr>
        <a:xfrm>
          <a:off x="2172616" y="1944727"/>
          <a:ext cx="1350506" cy="135067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2D6453BF-61AB-4919-856E-785C753D4D99}">
      <dsp:nvSpPr>
        <dsp:cNvPr id="0" name=""/>
        <dsp:cNvSpPr/>
      </dsp:nvSpPr>
      <dsp:spPr>
        <a:xfrm>
          <a:off x="1792280" y="890524"/>
          <a:ext cx="2111177" cy="828124"/>
        </a:xfrm>
        <a:prstGeom prst="rect">
          <a:avLst/>
        </a:prstGeom>
        <a:noFill/>
        <a:ln w="6350" cap="flat" cmpd="sng" algn="ctr">
          <a:noFill/>
          <a:prstDash val="solid"/>
          <a:miter lim="800000"/>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711200">
            <a:lnSpc>
              <a:spcPct val="90000"/>
            </a:lnSpc>
            <a:spcBef>
              <a:spcPct val="0"/>
            </a:spcBef>
            <a:spcAft>
              <a:spcPct val="35000"/>
            </a:spcAft>
            <a:buNone/>
          </a:pPr>
          <a:r>
            <a:rPr lang="en-US" sz="1600" b="1" kern="1200" dirty="0"/>
            <a:t>Product Id</a:t>
          </a:r>
        </a:p>
        <a:p>
          <a:pPr marL="57150" lvl="1" indent="-57150" algn="l" defTabSz="488950">
            <a:lnSpc>
              <a:spcPct val="90000"/>
            </a:lnSpc>
            <a:spcBef>
              <a:spcPct val="0"/>
            </a:spcBef>
            <a:spcAft>
              <a:spcPct val="15000"/>
            </a:spcAft>
            <a:buChar char="•"/>
          </a:pPr>
          <a:r>
            <a:rPr lang="en-US" sz="1100" b="0" kern="1200" dirty="0"/>
            <a:t>References Product ID with Product Name from Daily Stocks sheet match data will be resulted. </a:t>
          </a:r>
        </a:p>
      </dsp:txBody>
      <dsp:txXfrm>
        <a:off x="1792280" y="890524"/>
        <a:ext cx="2111177" cy="828124"/>
      </dsp:txXfrm>
    </dsp:sp>
    <dsp:sp modelId="{C07F71A8-F418-411A-91A7-85B0879F0E16}">
      <dsp:nvSpPr>
        <dsp:cNvPr id="0" name=""/>
        <dsp:cNvSpPr/>
      </dsp:nvSpPr>
      <dsp:spPr>
        <a:xfrm>
          <a:off x="2568764" y="2135196"/>
          <a:ext cx="1350506" cy="135067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96A03301-3F23-4FA7-95EA-AB00639A7ABF}">
      <dsp:nvSpPr>
        <dsp:cNvPr id="0" name=""/>
        <dsp:cNvSpPr/>
      </dsp:nvSpPr>
      <dsp:spPr>
        <a:xfrm>
          <a:off x="3882637" y="1677243"/>
          <a:ext cx="1869439" cy="910937"/>
        </a:xfrm>
        <a:prstGeom prst="rect">
          <a:avLst/>
        </a:prstGeom>
        <a:noFill/>
        <a:ln w="6350" cap="flat" cmpd="sng" algn="ctr">
          <a:noFill/>
          <a:prstDash val="solid"/>
          <a:miter lim="800000"/>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711200">
            <a:lnSpc>
              <a:spcPct val="90000"/>
            </a:lnSpc>
            <a:spcBef>
              <a:spcPct val="0"/>
            </a:spcBef>
            <a:spcAft>
              <a:spcPct val="35000"/>
            </a:spcAft>
            <a:buNone/>
          </a:pPr>
          <a:r>
            <a:rPr lang="en-US" sz="1600" b="1" kern="1200" dirty="0"/>
            <a:t>Product Name </a:t>
          </a:r>
        </a:p>
        <a:p>
          <a:pPr marL="57150" lvl="1" indent="-57150" algn="l" defTabSz="488950">
            <a:lnSpc>
              <a:spcPct val="90000"/>
            </a:lnSpc>
            <a:spcBef>
              <a:spcPct val="0"/>
            </a:spcBef>
            <a:spcAft>
              <a:spcPct val="15000"/>
            </a:spcAft>
            <a:buChar char="•"/>
          </a:pPr>
          <a:r>
            <a:rPr lang="en-US" sz="1100" kern="1200" dirty="0"/>
            <a:t>Same as Prod ID, references from Daily Stocks Sheet match data reflected.</a:t>
          </a:r>
        </a:p>
      </dsp:txBody>
      <dsp:txXfrm>
        <a:off x="3882637" y="1677243"/>
        <a:ext cx="1869439" cy="910937"/>
      </dsp:txXfrm>
    </dsp:sp>
    <dsp:sp modelId="{38CE6510-8E61-4475-A582-292382B56B8B}">
      <dsp:nvSpPr>
        <dsp:cNvPr id="0" name=""/>
        <dsp:cNvSpPr/>
      </dsp:nvSpPr>
      <dsp:spPr>
        <a:xfrm>
          <a:off x="2666113" y="2563751"/>
          <a:ext cx="1350506" cy="135067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C710B266-6F0A-4813-B91F-344577DF92D2}">
      <dsp:nvSpPr>
        <dsp:cNvPr id="0" name=""/>
        <dsp:cNvSpPr/>
      </dsp:nvSpPr>
      <dsp:spPr>
        <a:xfrm>
          <a:off x="4226510" y="2836618"/>
          <a:ext cx="1434912" cy="973046"/>
        </a:xfrm>
        <a:prstGeom prst="rect">
          <a:avLst/>
        </a:prstGeom>
        <a:noFill/>
        <a:ln w="6350" cap="flat" cmpd="sng" algn="ctr">
          <a:noFill/>
          <a:prstDash val="solid"/>
          <a:miter lim="800000"/>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711200">
            <a:lnSpc>
              <a:spcPct val="90000"/>
            </a:lnSpc>
            <a:spcBef>
              <a:spcPct val="0"/>
            </a:spcBef>
            <a:spcAft>
              <a:spcPct val="35000"/>
            </a:spcAft>
            <a:buNone/>
          </a:pPr>
          <a:r>
            <a:rPr lang="en-US" sz="1600" b="1" kern="1200" dirty="0"/>
            <a:t>Quantity</a:t>
          </a:r>
        </a:p>
        <a:p>
          <a:pPr marL="57150" lvl="1" indent="-57150" algn="l" defTabSz="488950">
            <a:lnSpc>
              <a:spcPct val="90000"/>
            </a:lnSpc>
            <a:spcBef>
              <a:spcPct val="0"/>
            </a:spcBef>
            <a:spcAft>
              <a:spcPct val="15000"/>
            </a:spcAft>
            <a:buChar char="•"/>
          </a:pPr>
          <a:r>
            <a:rPr lang="en-US" sz="1100" kern="1200"/>
            <a:t>Preferred by User. </a:t>
          </a:r>
        </a:p>
      </dsp:txBody>
      <dsp:txXfrm>
        <a:off x="4226510" y="2836618"/>
        <a:ext cx="1434912" cy="973046"/>
      </dsp:txXfrm>
    </dsp:sp>
    <dsp:sp modelId="{9EFB8AF5-792B-4081-911F-20677CFBFE5B}">
      <dsp:nvSpPr>
        <dsp:cNvPr id="0" name=""/>
        <dsp:cNvSpPr/>
      </dsp:nvSpPr>
      <dsp:spPr>
        <a:xfrm>
          <a:off x="2392073" y="2907422"/>
          <a:ext cx="1350506" cy="135067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2762A5D8-F1C1-46B0-ABEC-AAFDA13EE717}">
      <dsp:nvSpPr>
        <dsp:cNvPr id="0" name=""/>
        <dsp:cNvSpPr/>
      </dsp:nvSpPr>
      <dsp:spPr>
        <a:xfrm>
          <a:off x="3264906" y="4140915"/>
          <a:ext cx="2232698" cy="890234"/>
        </a:xfrm>
        <a:prstGeom prst="rect">
          <a:avLst/>
        </a:prstGeom>
        <a:noFill/>
        <a:ln w="6350" cap="flat" cmpd="sng" algn="ctr">
          <a:noFill/>
          <a:prstDash val="solid"/>
          <a:miter lim="800000"/>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711200">
            <a:lnSpc>
              <a:spcPct val="90000"/>
            </a:lnSpc>
            <a:spcBef>
              <a:spcPct val="0"/>
            </a:spcBef>
            <a:spcAft>
              <a:spcPct val="35000"/>
            </a:spcAft>
            <a:buNone/>
          </a:pPr>
          <a:r>
            <a:rPr lang="en-US" sz="1600" b="1" kern="1200" dirty="0"/>
            <a:t>Unit Price</a:t>
          </a:r>
        </a:p>
        <a:p>
          <a:pPr marL="57150" lvl="1" indent="-57150" algn="l" defTabSz="488950">
            <a:lnSpc>
              <a:spcPct val="90000"/>
            </a:lnSpc>
            <a:spcBef>
              <a:spcPct val="0"/>
            </a:spcBef>
            <a:spcAft>
              <a:spcPct val="15000"/>
            </a:spcAft>
            <a:buChar char="•"/>
          </a:pPr>
          <a:r>
            <a:rPr lang="en-US" sz="1100" kern="1200" dirty="0"/>
            <a:t>Constant it can’t be modified</a:t>
          </a:r>
        </a:p>
      </dsp:txBody>
      <dsp:txXfrm>
        <a:off x="3264906" y="4140915"/>
        <a:ext cx="2232698" cy="890234"/>
      </dsp:txXfrm>
    </dsp:sp>
    <dsp:sp modelId="{CA36C78E-367E-4F80-BBAA-47D12C573134}">
      <dsp:nvSpPr>
        <dsp:cNvPr id="0" name=""/>
        <dsp:cNvSpPr/>
      </dsp:nvSpPr>
      <dsp:spPr>
        <a:xfrm>
          <a:off x="1953158" y="2907422"/>
          <a:ext cx="1350506" cy="135067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8CBA89EB-E55D-451A-8AFA-98ECE7EE1F96}">
      <dsp:nvSpPr>
        <dsp:cNvPr id="0" name=""/>
        <dsp:cNvSpPr/>
      </dsp:nvSpPr>
      <dsp:spPr>
        <a:xfrm>
          <a:off x="540754" y="4140915"/>
          <a:ext cx="1547454" cy="890234"/>
        </a:xfrm>
        <a:prstGeom prst="rect">
          <a:avLst/>
        </a:prstGeom>
        <a:noFill/>
        <a:ln w="6350" cap="flat" cmpd="sng" algn="ctr">
          <a:noFill/>
          <a:prstDash val="solid"/>
          <a:miter lim="800000"/>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711200">
            <a:lnSpc>
              <a:spcPct val="90000"/>
            </a:lnSpc>
            <a:spcBef>
              <a:spcPct val="0"/>
            </a:spcBef>
            <a:spcAft>
              <a:spcPct val="35000"/>
            </a:spcAft>
            <a:buNone/>
          </a:pPr>
          <a:r>
            <a:rPr lang="en-US" sz="1600" b="1" kern="1200" dirty="0"/>
            <a:t>Total Amount</a:t>
          </a:r>
        </a:p>
        <a:p>
          <a:pPr marL="57150" lvl="1" indent="-57150" algn="l" defTabSz="488950">
            <a:lnSpc>
              <a:spcPct val="90000"/>
            </a:lnSpc>
            <a:spcBef>
              <a:spcPct val="0"/>
            </a:spcBef>
            <a:spcAft>
              <a:spcPct val="15000"/>
            </a:spcAft>
            <a:buChar char="•"/>
          </a:pPr>
          <a:r>
            <a:rPr lang="en-US" sz="1100" kern="1200"/>
            <a:t>Calculation based on Quantity * Unit Price.</a:t>
          </a:r>
        </a:p>
      </dsp:txBody>
      <dsp:txXfrm>
        <a:off x="540754" y="4140915"/>
        <a:ext cx="1547454" cy="890234"/>
      </dsp:txXfrm>
    </dsp:sp>
    <dsp:sp modelId="{E4CE5DE5-08C5-47CF-86BD-EEB289264937}">
      <dsp:nvSpPr>
        <dsp:cNvPr id="0" name=""/>
        <dsp:cNvSpPr/>
      </dsp:nvSpPr>
      <dsp:spPr>
        <a:xfrm>
          <a:off x="1679118" y="2563751"/>
          <a:ext cx="1350506" cy="135067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850AC59F-B795-4CF1-915A-F76EF8EAEA60}">
      <dsp:nvSpPr>
        <dsp:cNvPr id="0" name=""/>
        <dsp:cNvSpPr/>
      </dsp:nvSpPr>
      <dsp:spPr>
        <a:xfrm>
          <a:off x="-124967" y="2850260"/>
          <a:ext cx="1753477" cy="973046"/>
        </a:xfrm>
        <a:prstGeom prst="rect">
          <a:avLst/>
        </a:prstGeom>
        <a:noFill/>
        <a:ln w="6350" cap="flat" cmpd="sng" algn="ctr">
          <a:noFill/>
          <a:prstDash val="solid"/>
          <a:miter lim="800000"/>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711200">
            <a:lnSpc>
              <a:spcPct val="90000"/>
            </a:lnSpc>
            <a:spcBef>
              <a:spcPct val="0"/>
            </a:spcBef>
            <a:spcAft>
              <a:spcPct val="35000"/>
            </a:spcAft>
            <a:buNone/>
          </a:pPr>
          <a:r>
            <a:rPr lang="en-US" sz="1600" b="1" kern="1200" dirty="0"/>
            <a:t>GST Calculation</a:t>
          </a:r>
        </a:p>
        <a:p>
          <a:pPr marL="57150" lvl="1" indent="-57150" algn="l" defTabSz="488950">
            <a:lnSpc>
              <a:spcPct val="90000"/>
            </a:lnSpc>
            <a:spcBef>
              <a:spcPct val="0"/>
            </a:spcBef>
            <a:spcAft>
              <a:spcPct val="15000"/>
            </a:spcAft>
            <a:buChar char="•"/>
          </a:pPr>
          <a:r>
            <a:rPr lang="en-US" sz="1100" kern="1200" dirty="0"/>
            <a:t>Upon Sub Total, GST Rate is calculated (Subtotal * 0.18) – 18% GST Tax Rate.</a:t>
          </a:r>
        </a:p>
      </dsp:txBody>
      <dsp:txXfrm>
        <a:off x="-124967" y="2850260"/>
        <a:ext cx="1753477" cy="973046"/>
      </dsp:txXfrm>
    </dsp:sp>
    <dsp:sp modelId="{0E35022C-D1B8-4562-B6BE-A76B3EEF47A3}">
      <dsp:nvSpPr>
        <dsp:cNvPr id="0" name=""/>
        <dsp:cNvSpPr/>
      </dsp:nvSpPr>
      <dsp:spPr>
        <a:xfrm>
          <a:off x="1776467" y="2135196"/>
          <a:ext cx="1350506" cy="1350671"/>
        </a:xfrm>
        <a:prstGeom prst="ellipse">
          <a:avLst/>
        </a:prstGeom>
        <a:solidFill>
          <a:schemeClr val="accent1">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sp>
    <dsp:sp modelId="{73FA623D-1703-4BDD-8E15-ECF8AA073402}">
      <dsp:nvSpPr>
        <dsp:cNvPr id="0" name=""/>
        <dsp:cNvSpPr/>
      </dsp:nvSpPr>
      <dsp:spPr>
        <a:xfrm>
          <a:off x="-42147" y="1677243"/>
          <a:ext cx="1841056" cy="910937"/>
        </a:xfrm>
        <a:prstGeom prst="rect">
          <a:avLst/>
        </a:prstGeom>
        <a:noFill/>
        <a:ln w="6350" cap="flat" cmpd="sng" algn="ctr">
          <a:noFill/>
          <a:prstDash val="solid"/>
          <a:miter lim="800000"/>
        </a:ln>
        <a:effectLst/>
        <a:sp3d/>
      </dsp:spPr>
      <dsp:style>
        <a:lnRef idx="1">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marL="0" lvl="0" indent="0" algn="l" defTabSz="711200">
            <a:lnSpc>
              <a:spcPct val="90000"/>
            </a:lnSpc>
            <a:spcBef>
              <a:spcPct val="0"/>
            </a:spcBef>
            <a:spcAft>
              <a:spcPct val="35000"/>
            </a:spcAft>
            <a:buNone/>
          </a:pPr>
          <a:r>
            <a:rPr lang="en-US" sz="1600" b="1" kern="1200" dirty="0"/>
            <a:t>Grand Total</a:t>
          </a:r>
        </a:p>
        <a:p>
          <a:pPr marL="57150" lvl="1" indent="-57150" algn="l" defTabSz="488950">
            <a:lnSpc>
              <a:spcPct val="90000"/>
            </a:lnSpc>
            <a:spcBef>
              <a:spcPct val="0"/>
            </a:spcBef>
            <a:spcAft>
              <a:spcPct val="15000"/>
            </a:spcAft>
            <a:buChar char="•"/>
          </a:pPr>
          <a:r>
            <a:rPr lang="en-US" sz="1100" kern="1200" dirty="0"/>
            <a:t>Subtotal + GST 18% : Resulted value Grand Total.</a:t>
          </a:r>
        </a:p>
      </dsp:txBody>
      <dsp:txXfrm>
        <a:off x="-42147" y="1677243"/>
        <a:ext cx="1841056" cy="9109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69508"/>
          <a:ext cx="11027392" cy="164125"/>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80633" y="1271974"/>
          <a:ext cx="0" cy="779597"/>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30895" y="655901"/>
          <a:ext cx="2841082" cy="61607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3145" tIns="36947" rIns="143145" bIns="36947" numCol="1" spcCol="1270" anchor="ctr" anchorCtr="0">
          <a:noAutofit/>
        </a:bodyPr>
        <a:lstStyle/>
        <a:p>
          <a:pPr marL="0" lvl="0" indent="0" algn="l" defTabSz="622300">
            <a:lnSpc>
              <a:spcPct val="90000"/>
            </a:lnSpc>
            <a:spcBef>
              <a:spcPct val="0"/>
            </a:spcBef>
            <a:spcAft>
              <a:spcPts val="0"/>
            </a:spcAft>
            <a:buFont typeface="Arial" panose="020B0604020202020204" pitchFamily="34" charset="0"/>
            <a:buNone/>
          </a:pPr>
          <a:r>
            <a:rPr lang="en-GB" sz="1400" b="0" i="0" kern="1200" spc="0" baseline="0" dirty="0"/>
            <a:t>=IFERROR(</a:t>
          </a:r>
          <a:r>
            <a:rPr lang="en-GB" sz="1400" b="0" i="0" kern="1200" spc="0" baseline="0" dirty="0">
              <a:highlight>
                <a:srgbClr val="FFFF00"/>
              </a:highlight>
            </a:rPr>
            <a:t>MATCH</a:t>
          </a:r>
          <a:r>
            <a:rPr lang="en-GB" sz="1400" b="0" i="0" kern="1200" spc="0" baseline="0" dirty="0"/>
            <a:t>(C19,Table1[Product Name],0), " ")</a:t>
          </a:r>
          <a:endParaRPr lang="en-US" sz="1400" kern="1200" spc="0" baseline="0" dirty="0"/>
        </a:p>
      </dsp:txBody>
      <dsp:txXfrm>
        <a:off x="30895" y="655901"/>
        <a:ext cx="2841082" cy="616072"/>
      </dsp:txXfrm>
    </dsp:sp>
    <dsp:sp modelId="{5C96A5F5-16B2-4AEA-9591-B66C220F4A65}">
      <dsp:nvSpPr>
        <dsp:cNvPr id="0" name=""/>
        <dsp:cNvSpPr/>
      </dsp:nvSpPr>
      <dsp:spPr>
        <a:xfrm>
          <a:off x="127140" y="2203387"/>
          <a:ext cx="2687926" cy="463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100000"/>
            </a:lnSpc>
            <a:spcBef>
              <a:spcPct val="0"/>
            </a:spcBef>
            <a:spcAft>
              <a:spcPts val="0"/>
            </a:spcAft>
            <a:buNone/>
          </a:pPr>
          <a:r>
            <a:rPr lang="en-GB" sz="2000" b="1" kern="1200" spc="100" baseline="0" dirty="0"/>
            <a:t>Match Prod Name</a:t>
          </a:r>
          <a:endParaRPr lang="en-US" sz="2000" b="1" kern="1200" spc="100" baseline="0" dirty="0"/>
        </a:p>
      </dsp:txBody>
      <dsp:txXfrm>
        <a:off x="127140" y="2203387"/>
        <a:ext cx="2687926" cy="463655"/>
      </dsp:txXfrm>
    </dsp:sp>
    <dsp:sp modelId="{B3AC6DBE-85B6-4AF3-BADF-7E1E82B735CC}">
      <dsp:nvSpPr>
        <dsp:cNvPr id="0" name=""/>
        <dsp:cNvSpPr/>
      </dsp:nvSpPr>
      <dsp:spPr>
        <a:xfrm>
          <a:off x="1431350" y="2000282"/>
          <a:ext cx="98566" cy="10257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74805" y="2051571"/>
          <a:ext cx="0" cy="779597"/>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444185" y="2831168"/>
          <a:ext cx="3061239" cy="61547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29" tIns="36911" rIns="146029" bIns="36911" numCol="1" spcCol="1270" anchor="ctr" anchorCtr="0">
          <a:noAutofit/>
        </a:bodyPr>
        <a:lstStyle/>
        <a:p>
          <a:pPr marL="0" lvl="0" indent="0" algn="l" defTabSz="622300">
            <a:lnSpc>
              <a:spcPct val="90000"/>
            </a:lnSpc>
            <a:spcBef>
              <a:spcPct val="0"/>
            </a:spcBef>
            <a:spcAft>
              <a:spcPts val="0"/>
            </a:spcAft>
            <a:buFont typeface="Arial" panose="020B0604020202020204" pitchFamily="34" charset="0"/>
            <a:buNone/>
          </a:pPr>
          <a:r>
            <a:rPr lang="en-GB" sz="1400" b="0" i="0" kern="1200" spc="0" baseline="0" dirty="0"/>
            <a:t>=</a:t>
          </a:r>
          <a:r>
            <a:rPr lang="en-GB" sz="1400" b="0" i="0" kern="1200" spc="0" baseline="0" dirty="0">
              <a:highlight>
                <a:srgbClr val="FFFF00"/>
              </a:highlight>
            </a:rPr>
            <a:t>XLOOKUP</a:t>
          </a:r>
          <a:r>
            <a:rPr lang="en-GB" sz="1400" b="0" i="0" kern="1200" spc="0" baseline="0" dirty="0"/>
            <a:t>(B19,Table1[Product ID],Table1[Price per Unit]," ")</a:t>
          </a:r>
          <a:endParaRPr lang="en-US" sz="1400" kern="1200" spc="0" baseline="0" dirty="0"/>
        </a:p>
      </dsp:txBody>
      <dsp:txXfrm>
        <a:off x="1444185" y="2831168"/>
        <a:ext cx="3061239" cy="615471"/>
      </dsp:txXfrm>
    </dsp:sp>
    <dsp:sp modelId="{730471FC-8FAF-49B2-8F42-63D391F759BE}">
      <dsp:nvSpPr>
        <dsp:cNvPr id="0" name=""/>
        <dsp:cNvSpPr/>
      </dsp:nvSpPr>
      <dsp:spPr>
        <a:xfrm>
          <a:off x="1529660" y="1436100"/>
          <a:ext cx="3110549" cy="463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100000"/>
            </a:lnSpc>
            <a:spcBef>
              <a:spcPct val="0"/>
            </a:spcBef>
            <a:spcAft>
              <a:spcPts val="0"/>
            </a:spcAft>
            <a:buNone/>
          </a:pPr>
          <a:r>
            <a:rPr lang="en-GB" sz="2000" b="1" kern="1200" spc="100" baseline="0" dirty="0"/>
            <a:t>Lookup Unit Price</a:t>
          </a:r>
          <a:endParaRPr lang="en-US" sz="2000" b="1" kern="1200" spc="100" baseline="0" dirty="0"/>
        </a:p>
      </dsp:txBody>
      <dsp:txXfrm>
        <a:off x="1529660" y="1436100"/>
        <a:ext cx="3110549" cy="463655"/>
      </dsp:txXfrm>
    </dsp:sp>
    <dsp:sp modelId="{F34C40A7-6131-4EF1-9887-E7EEA86D1562}">
      <dsp:nvSpPr>
        <dsp:cNvPr id="0" name=""/>
        <dsp:cNvSpPr/>
      </dsp:nvSpPr>
      <dsp:spPr>
        <a:xfrm>
          <a:off x="2921702" y="2000282"/>
          <a:ext cx="106204" cy="10257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5019363" y="1271974"/>
          <a:ext cx="0" cy="779597"/>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584510" y="656502"/>
          <a:ext cx="2779970" cy="61547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1597" tIns="36911" rIns="141597" bIns="36911" numCol="1" spcCol="1270" anchor="ctr" anchorCtr="0">
          <a:noAutofit/>
        </a:bodyPr>
        <a:lstStyle/>
        <a:p>
          <a:pPr marL="0" lvl="0" indent="0" algn="l" defTabSz="622300">
            <a:lnSpc>
              <a:spcPct val="90000"/>
            </a:lnSpc>
            <a:spcBef>
              <a:spcPct val="0"/>
            </a:spcBef>
            <a:spcAft>
              <a:spcPts val="0"/>
            </a:spcAft>
            <a:buFont typeface="Arial" panose="020B0604020202020204" pitchFamily="34" charset="0"/>
            <a:buNone/>
          </a:pPr>
          <a:r>
            <a:rPr lang="en-US" sz="1400" b="0" i="0" kern="1200" spc="0" baseline="0" dirty="0"/>
            <a:t>=</a:t>
          </a:r>
          <a:r>
            <a:rPr lang="en-US" sz="1400" b="0" i="0" kern="1200" spc="0" baseline="0" dirty="0">
              <a:highlight>
                <a:srgbClr val="FFFF00"/>
              </a:highlight>
            </a:rPr>
            <a:t>SUM</a:t>
          </a:r>
          <a:r>
            <a:rPr lang="en-US" sz="1400" b="0" i="0" kern="1200" spc="0" baseline="0" dirty="0"/>
            <a:t>(F19:F33)  &amp;  =F34</a:t>
          </a:r>
          <a:r>
            <a:rPr lang="en-US" sz="1400" b="0" i="0" kern="1200" spc="0" baseline="0" dirty="0">
              <a:highlight>
                <a:srgbClr val="FFFF00"/>
              </a:highlight>
            </a:rPr>
            <a:t>*0.18</a:t>
          </a:r>
          <a:endParaRPr lang="en-US" sz="1400" kern="1200" spc="0" baseline="0" dirty="0">
            <a:highlight>
              <a:srgbClr val="FFFF00"/>
            </a:highlight>
          </a:endParaRPr>
        </a:p>
      </dsp:txBody>
      <dsp:txXfrm>
        <a:off x="3584510" y="656502"/>
        <a:ext cx="2779970" cy="615471"/>
      </dsp:txXfrm>
    </dsp:sp>
    <dsp:sp modelId="{7605329C-2B32-4CD7-9B69-1B3DAB88562E}">
      <dsp:nvSpPr>
        <dsp:cNvPr id="0" name=""/>
        <dsp:cNvSpPr/>
      </dsp:nvSpPr>
      <dsp:spPr>
        <a:xfrm>
          <a:off x="3382407" y="2203387"/>
          <a:ext cx="2687926" cy="463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100000"/>
            </a:lnSpc>
            <a:spcBef>
              <a:spcPct val="0"/>
            </a:spcBef>
            <a:spcAft>
              <a:spcPts val="0"/>
            </a:spcAft>
            <a:buNone/>
          </a:pPr>
          <a:r>
            <a:rPr lang="en-GB" sz="2000" b="1" kern="1200" spc="100" baseline="0" dirty="0"/>
            <a:t>Calc Total &amp; GST</a:t>
          </a:r>
          <a:endParaRPr lang="en-US" sz="2000" b="1" kern="1200" spc="100" baseline="0" dirty="0"/>
        </a:p>
      </dsp:txBody>
      <dsp:txXfrm>
        <a:off x="3382407" y="2203387"/>
        <a:ext cx="2687926" cy="463655"/>
      </dsp:txXfrm>
    </dsp:sp>
    <dsp:sp modelId="{79B0CEDC-0005-4ACE-AB25-DB9533DC85C2}">
      <dsp:nvSpPr>
        <dsp:cNvPr id="0" name=""/>
        <dsp:cNvSpPr/>
      </dsp:nvSpPr>
      <dsp:spPr>
        <a:xfrm>
          <a:off x="4971140" y="2000282"/>
          <a:ext cx="96446" cy="10257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7347961" y="1919879"/>
          <a:ext cx="0" cy="107317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202373" y="2721224"/>
          <a:ext cx="4291175" cy="91417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29" tIns="39827" rIns="146029" bIns="39827"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spc="0" baseline="0" dirty="0"/>
            <a:t>= [@[*Quantity (liters)]] - IFERROR(</a:t>
          </a:r>
          <a:r>
            <a:rPr lang="en-US" sz="1400" b="0" i="0" kern="1200" spc="0" baseline="0" dirty="0">
              <a:highlight>
                <a:srgbClr val="FFFF00"/>
              </a:highlight>
            </a:rPr>
            <a:t>SUMIFS</a:t>
          </a:r>
          <a:r>
            <a:rPr lang="en-US" sz="1400" b="0" i="0" kern="1200" spc="0" baseline="0" dirty="0"/>
            <a:t>(POS Billing Page!$D$19:$D$33, POS Billing Page!$B$19:$B$33, [@[Product ID]]), 0)</a:t>
          </a:r>
          <a:endParaRPr lang="en-US" sz="1400" kern="1200" spc="0" baseline="0" dirty="0"/>
        </a:p>
      </dsp:txBody>
      <dsp:txXfrm>
        <a:off x="5202373" y="2721224"/>
        <a:ext cx="4291175" cy="914174"/>
      </dsp:txXfrm>
    </dsp:sp>
    <dsp:sp modelId="{5646D4EB-C7F1-4D0E-8051-C7D6C1D31ADE}">
      <dsp:nvSpPr>
        <dsp:cNvPr id="0" name=""/>
        <dsp:cNvSpPr/>
      </dsp:nvSpPr>
      <dsp:spPr>
        <a:xfrm>
          <a:off x="6049032" y="1436100"/>
          <a:ext cx="2346837" cy="463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ts val="0"/>
            </a:spcAft>
            <a:buFont typeface="Arial" panose="020B0604020202020204" pitchFamily="34" charset="0"/>
            <a:buNone/>
          </a:pPr>
          <a:r>
            <a:rPr lang="en-GB" sz="2000" b="1" kern="1200" spc="100" baseline="0" dirty="0"/>
            <a:t>Quan reduced upon Quan Sold</a:t>
          </a:r>
          <a:endParaRPr lang="en-US" sz="2000" b="1" kern="1200" spc="100" baseline="0" dirty="0"/>
        </a:p>
      </dsp:txBody>
      <dsp:txXfrm>
        <a:off x="6049032" y="1436100"/>
        <a:ext cx="2346837" cy="463655"/>
      </dsp:txXfrm>
    </dsp:sp>
    <dsp:sp modelId="{A72D3A03-5E34-4B13-9747-5EFFE003B8C1}">
      <dsp:nvSpPr>
        <dsp:cNvPr id="0" name=""/>
        <dsp:cNvSpPr/>
      </dsp:nvSpPr>
      <dsp:spPr>
        <a:xfrm>
          <a:off x="7273523" y="1996063"/>
          <a:ext cx="148875" cy="14120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9339238" y="1271974"/>
          <a:ext cx="0" cy="779597"/>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860878" y="656502"/>
          <a:ext cx="2956719" cy="61547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6029" tIns="36911" rIns="146029" bIns="36911" numCol="1" spcCol="1270" anchor="ctr" anchorCtr="0">
          <a:noAutofit/>
        </a:bodyPr>
        <a:lstStyle/>
        <a:p>
          <a:pPr marL="0" lvl="0" indent="0" algn="l" defTabSz="622300">
            <a:lnSpc>
              <a:spcPct val="90000"/>
            </a:lnSpc>
            <a:spcBef>
              <a:spcPct val="0"/>
            </a:spcBef>
            <a:spcAft>
              <a:spcPct val="35000"/>
            </a:spcAft>
            <a:buNone/>
          </a:pPr>
          <a:r>
            <a:rPr lang="en-GB" sz="1400" kern="1200" dirty="0"/>
            <a:t>=[@[*Quantity in Stock (litres)]]-Table1[@[Quantity Sold (litres)]]</a:t>
          </a:r>
          <a:endParaRPr lang="en-US" sz="1400" kern="1200" dirty="0"/>
        </a:p>
      </dsp:txBody>
      <dsp:txXfrm>
        <a:off x="7860878" y="656502"/>
        <a:ext cx="2956719" cy="615471"/>
      </dsp:txXfrm>
    </dsp:sp>
    <dsp:sp modelId="{03CEA676-E009-456C-B86F-9C9A7D3DA364}">
      <dsp:nvSpPr>
        <dsp:cNvPr id="0" name=""/>
        <dsp:cNvSpPr/>
      </dsp:nvSpPr>
      <dsp:spPr>
        <a:xfrm>
          <a:off x="8195068" y="2203387"/>
          <a:ext cx="2687926" cy="463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ts val="0"/>
            </a:spcAft>
            <a:buFont typeface="Arial" panose="020B0604020202020204" pitchFamily="34" charset="0"/>
            <a:buNone/>
          </a:pPr>
          <a:r>
            <a:rPr lang="en-GB" sz="2000" b="1" kern="1200" spc="100" baseline="0" dirty="0"/>
            <a:t>Balance Stocks</a:t>
          </a:r>
          <a:endParaRPr lang="en-US" sz="2000" b="1" kern="1200" spc="100" baseline="0" dirty="0"/>
        </a:p>
      </dsp:txBody>
      <dsp:txXfrm>
        <a:off x="8195068" y="2203387"/>
        <a:ext cx="2687926" cy="463655"/>
      </dsp:txXfrm>
    </dsp:sp>
    <dsp:sp modelId="{864F9172-41AB-4727-BD60-71E6F62154FB}">
      <dsp:nvSpPr>
        <dsp:cNvPr id="0" name=""/>
        <dsp:cNvSpPr/>
      </dsp:nvSpPr>
      <dsp:spPr>
        <a:xfrm>
          <a:off x="9287948" y="2000282"/>
          <a:ext cx="102578" cy="10257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88C29-9E04-4B26-9F0D-4A69CE9FE1A5}"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E0407-935A-438B-AF66-28803EDE65A9}" type="slidenum">
              <a:rPr lang="en-US" smtClean="0"/>
              <a:t>‹#›</a:t>
            </a:fld>
            <a:endParaRPr lang="en-US" dirty="0"/>
          </a:p>
        </p:txBody>
      </p:sp>
    </p:spTree>
    <p:extLst>
      <p:ext uri="{BB962C8B-B14F-4D97-AF65-F5344CB8AC3E}">
        <p14:creationId xmlns:p14="http://schemas.microsoft.com/office/powerpoint/2010/main" val="190795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18E17-E86B-4918-AC6E-373CA9D866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645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18E17-E86B-4918-AC6E-373CA9D866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7628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0E84E-65AA-8C54-A4FC-C05A798C14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45E36D-7154-FCA3-972A-F128DC9CF9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8D5D2E-F201-43B4-C9CD-21DD8FA8100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5628B07E-39A6-502E-7AA5-76AF57B525E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118E17-E86B-4918-AC6E-373CA9D866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652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2">
            <a:alpha val="7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F47124D-D927-400B-B59C-CEDBD507BE0C}"/>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rot="16200000">
            <a:off x="43976" y="-43974"/>
            <a:ext cx="1447800" cy="1535750"/>
          </a:xfrm>
          <a:prstGeom prst="rect">
            <a:avLst/>
          </a:prstGeom>
        </p:spPr>
      </p:pic>
      <p:sp>
        <p:nvSpPr>
          <p:cNvPr id="10" name="Title 1">
            <a:extLst>
              <a:ext uri="{FF2B5EF4-FFF2-40B4-BE49-F238E27FC236}">
                <a16:creationId xmlns:a16="http://schemas.microsoft.com/office/drawing/2014/main" id="{D6ADF6CE-9ECB-46C3-934F-B81BC2BE0449}"/>
              </a:ext>
            </a:extLst>
          </p:cNvPr>
          <p:cNvSpPr>
            <a:spLocks noGrp="1"/>
          </p:cNvSpPr>
          <p:nvPr>
            <p:ph type="ctrTitle"/>
          </p:nvPr>
        </p:nvSpPr>
        <p:spPr>
          <a:xfrm>
            <a:off x="1293876" y="304801"/>
            <a:ext cx="9601200" cy="1534297"/>
          </a:xfrm>
        </p:spPr>
        <p:txBody>
          <a:bodyPr anchor="b">
            <a:normAutofit/>
          </a:bodyPr>
          <a:lstStyle>
            <a:lvl1pPr algn="ctr">
              <a:defRPr>
                <a:solidFill>
                  <a:schemeClr val="tx2"/>
                </a:solidFill>
              </a:defRPr>
            </a:lvl1pPr>
          </a:lstStyle>
          <a:p>
            <a:pPr>
              <a:lnSpc>
                <a:spcPct val="100000"/>
              </a:lnSpc>
            </a:pPr>
            <a:r>
              <a:rPr lang="en-US" sz="4400" spc="120">
                <a:solidFill>
                  <a:schemeClr val="tx2"/>
                </a:solidFill>
                <a:cs typeface="Posterama" panose="020B0504020200020000" pitchFamily="34" charset="0"/>
              </a:rPr>
              <a:t>Click to edit Master title style</a:t>
            </a:r>
            <a:endParaRPr lang="en-US" sz="4400" spc="120" dirty="0">
              <a:solidFill>
                <a:schemeClr val="tx2"/>
              </a:solidFill>
              <a:cs typeface="Posterama" panose="020B0504020200020000" pitchFamily="34" charset="0"/>
            </a:endParaRPr>
          </a:p>
        </p:txBody>
      </p:sp>
      <p:sp>
        <p:nvSpPr>
          <p:cNvPr id="19" name="Picture Placeholder 18">
            <a:extLst>
              <a:ext uri="{FF2B5EF4-FFF2-40B4-BE49-F238E27FC236}">
                <a16:creationId xmlns:a16="http://schemas.microsoft.com/office/drawing/2014/main" id="{62DF7C0A-1B3B-401D-A625-E7F87B1DFE07}"/>
              </a:ext>
            </a:extLst>
          </p:cNvPr>
          <p:cNvSpPr>
            <a:spLocks noGrp="1"/>
          </p:cNvSpPr>
          <p:nvPr>
            <p:ph type="pic" sz="quarter" idx="13" hasCustomPrompt="1"/>
          </p:nvPr>
        </p:nvSpPr>
        <p:spPr>
          <a:xfrm>
            <a:off x="619840" y="3013206"/>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a:solidFill>
                  <a:schemeClr val="tx2"/>
                </a:solidFill>
              </a:defRPr>
            </a:lvl1pPr>
          </a:lstStyle>
          <a:p>
            <a:r>
              <a:rPr lang="en-US" dirty="0"/>
              <a:t>Click to add photo</a:t>
            </a:r>
          </a:p>
        </p:txBody>
      </p:sp>
      <p:sp>
        <p:nvSpPr>
          <p:cNvPr id="11" name="Subtitle 2">
            <a:extLst>
              <a:ext uri="{FF2B5EF4-FFF2-40B4-BE49-F238E27FC236}">
                <a16:creationId xmlns:a16="http://schemas.microsoft.com/office/drawing/2014/main" id="{ADA6D2C5-E6A9-4A27-AE58-9CEDCFCB4C92}"/>
              </a:ext>
            </a:extLst>
          </p:cNvPr>
          <p:cNvSpPr>
            <a:spLocks noGrp="1"/>
          </p:cNvSpPr>
          <p:nvPr>
            <p:ph type="subTitle" idx="1"/>
          </p:nvPr>
        </p:nvSpPr>
        <p:spPr>
          <a:xfrm>
            <a:off x="1712976" y="1905001"/>
            <a:ext cx="8763001" cy="962442"/>
          </a:xfrm>
        </p:spPr>
        <p:txBody>
          <a:bodyPr anchor="t"/>
          <a:lstStyle>
            <a:lvl1pPr marL="0" indent="0" algn="ctr">
              <a:buNone/>
              <a:defRPr>
                <a:solidFill>
                  <a:schemeClr val="tx2"/>
                </a:solidFill>
              </a:defRPr>
            </a:lvl1pPr>
          </a:lstStyle>
          <a:p>
            <a:pPr>
              <a:lnSpc>
                <a:spcPct val="110000"/>
              </a:lnSpc>
            </a:pPr>
            <a:r>
              <a:rPr lang="en-US" sz="2200">
                <a:solidFill>
                  <a:schemeClr val="tx2"/>
                </a:solidFill>
                <a:cs typeface="Segoe UI Semilight" panose="020B0402040204020203" pitchFamily="34" charset="0"/>
              </a:rPr>
              <a:t>Click to edit Master subtitle style</a:t>
            </a:r>
            <a:endParaRPr lang="en-US" sz="2200" dirty="0">
              <a:solidFill>
                <a:schemeClr val="tx2"/>
              </a:solidFill>
              <a:cs typeface="Segoe UI Semilight" panose="020B0402040204020203" pitchFamily="34" charset="0"/>
            </a:endParaRPr>
          </a:p>
        </p:txBody>
      </p:sp>
      <p:pic>
        <p:nvPicPr>
          <p:cNvPr id="12" name="Picture 11">
            <a:extLst>
              <a:ext uri="{FF2B5EF4-FFF2-40B4-BE49-F238E27FC236}">
                <a16:creationId xmlns:a16="http://schemas.microsoft.com/office/drawing/2014/main" id="{7B147A7F-B058-475D-BA3A-E1807E37B5D5}"/>
              </a:ext>
              <a:ext uri="{C183D7F6-B498-43B3-948B-1728B52AA6E4}">
                <adec:decorative xmlns:adec="http://schemas.microsoft.com/office/drawing/2017/decorative" val="1"/>
              </a:ext>
            </a:extLst>
          </p:cNvPr>
          <p:cNvPicPr>
            <a:picLocks noChangeAspect="1"/>
          </p:cNvPicPr>
          <p:nvPr userDrawn="1"/>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0820400" y="3144779"/>
            <a:ext cx="1371600" cy="2548349"/>
          </a:xfrm>
          <a:prstGeom prst="rect">
            <a:avLst/>
          </a:prstGeom>
        </p:spPr>
      </p:pic>
    </p:spTree>
    <p:extLst>
      <p:ext uri="{BB962C8B-B14F-4D97-AF65-F5344CB8AC3E}">
        <p14:creationId xmlns:p14="http://schemas.microsoft.com/office/powerpoint/2010/main" val="7288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3 Column">
    <p:bg>
      <p:bgPr>
        <a:solidFill>
          <a:schemeClr val="bg2">
            <a:alpha val="7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5EDB5FC-CA7C-4369-A121-67C4C93AB4B9}"/>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0744200" y="0"/>
            <a:ext cx="1447800" cy="1535750"/>
          </a:xfrm>
          <a:prstGeom prst="rect">
            <a:avLst/>
          </a:prstGeom>
        </p:spPr>
      </p:pic>
      <p:sp>
        <p:nvSpPr>
          <p:cNvPr id="10" name="Title 1">
            <a:extLst>
              <a:ext uri="{FF2B5EF4-FFF2-40B4-BE49-F238E27FC236}">
                <a16:creationId xmlns:a16="http://schemas.microsoft.com/office/drawing/2014/main" id="{79814F19-D3DA-42AB-AAD4-22D54FE3743B}"/>
              </a:ext>
            </a:extLst>
          </p:cNvPr>
          <p:cNvSpPr>
            <a:spLocks noGrp="1"/>
          </p:cNvSpPr>
          <p:nvPr>
            <p:ph type="title"/>
          </p:nvPr>
        </p:nvSpPr>
        <p:spPr>
          <a:xfrm>
            <a:off x="838201" y="559814"/>
            <a:ext cx="10348146" cy="753172"/>
          </a:xfrm>
        </p:spPr>
        <p:txBody>
          <a:bodyPr anchor="t">
            <a:normAutofit/>
          </a:bodyPr>
          <a:lstStyle>
            <a:lvl1pPr>
              <a:defRPr>
                <a:solidFill>
                  <a:schemeClr val="tx2"/>
                </a:solidFill>
              </a:defRPr>
            </a:lvl1pPr>
          </a:lstStyle>
          <a:p>
            <a:pPr>
              <a:lnSpc>
                <a:spcPct val="100000"/>
              </a:lnSpc>
            </a:pPr>
            <a:r>
              <a:rPr lang="en-US" spc="120">
                <a:solidFill>
                  <a:schemeClr val="tx2"/>
                </a:solidFill>
                <a:cs typeface="Posterama" panose="020B0504020200020000" pitchFamily="34" charset="0"/>
              </a:rPr>
              <a:t>Click to edit Master title style</a:t>
            </a:r>
            <a:endParaRPr lang="en-US" spc="120" dirty="0">
              <a:solidFill>
                <a:schemeClr val="tx2"/>
              </a:solidFill>
              <a:cs typeface="Posterama" panose="020B0504020200020000" pitchFamily="34" charset="0"/>
            </a:endParaRPr>
          </a:p>
        </p:txBody>
      </p:sp>
      <p:pic>
        <p:nvPicPr>
          <p:cNvPr id="11" name="Picture 10">
            <a:extLst>
              <a:ext uri="{FF2B5EF4-FFF2-40B4-BE49-F238E27FC236}">
                <a16:creationId xmlns:a16="http://schemas.microsoft.com/office/drawing/2014/main" id="{14126634-B312-428E-8F30-17C18904047D}"/>
              </a:ext>
              <a:ext uri="{C183D7F6-B498-43B3-948B-1728B52AA6E4}">
                <adec:decorative xmlns:adec="http://schemas.microsoft.com/office/drawing/2017/decorative" val="1"/>
              </a:ext>
            </a:extLst>
          </p:cNvPr>
          <p:cNvPicPr>
            <a:picLocks noChangeAspect="1"/>
          </p:cNvPicPr>
          <p:nvPr userDrawn="1"/>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rot="10800000">
            <a:off x="-1" y="2719661"/>
            <a:ext cx="830249" cy="2548349"/>
          </a:xfrm>
          <a:prstGeom prst="rect">
            <a:avLst/>
          </a:prstGeom>
        </p:spPr>
      </p:pic>
      <p:sp>
        <p:nvSpPr>
          <p:cNvPr id="12" name="Date Placeholder 5">
            <a:extLst>
              <a:ext uri="{FF2B5EF4-FFF2-40B4-BE49-F238E27FC236}">
                <a16:creationId xmlns:a16="http://schemas.microsoft.com/office/drawing/2014/main" id="{1AC832B9-3155-477F-89D0-A170836416F1}"/>
              </a:ext>
            </a:extLst>
          </p:cNvPr>
          <p:cNvSpPr>
            <a:spLocks noGrp="1"/>
          </p:cNvSpPr>
          <p:nvPr>
            <p:ph type="dt" sz="half" idx="10"/>
          </p:nvPr>
        </p:nvSpPr>
        <p:spPr>
          <a:xfrm>
            <a:off x="838200" y="6324600"/>
            <a:ext cx="2743200" cy="365125"/>
          </a:xfrm>
        </p:spPr>
        <p:txBody>
          <a:bodyPr/>
          <a:lstStyle>
            <a:lvl1pPr>
              <a:defRPr>
                <a:solidFill>
                  <a:schemeClr val="tx1">
                    <a:alpha val="60000"/>
                  </a:schemeClr>
                </a:solidFill>
              </a:defRPr>
            </a:lvl1pPr>
          </a:lstStyle>
          <a:p>
            <a:pPr>
              <a:defRPr/>
            </a:pPr>
            <a:r>
              <a:rPr lang="en-US" dirty="0"/>
              <a:t>20XX</a:t>
            </a:r>
          </a:p>
        </p:txBody>
      </p:sp>
      <p:sp>
        <p:nvSpPr>
          <p:cNvPr id="13" name="Footer Placeholder 6">
            <a:extLst>
              <a:ext uri="{FF2B5EF4-FFF2-40B4-BE49-F238E27FC236}">
                <a16:creationId xmlns:a16="http://schemas.microsoft.com/office/drawing/2014/main" id="{7801D982-FEE5-4484-AD95-86DEE2E5D214}"/>
              </a:ext>
            </a:extLst>
          </p:cNvPr>
          <p:cNvSpPr>
            <a:spLocks noGrp="1"/>
          </p:cNvSpPr>
          <p:nvPr>
            <p:ph type="ftr" sz="quarter" idx="11"/>
          </p:nvPr>
        </p:nvSpPr>
        <p:spPr>
          <a:xfrm>
            <a:off x="4038600" y="6324600"/>
            <a:ext cx="4114800" cy="365125"/>
          </a:xfrm>
        </p:spPr>
        <p:txBody>
          <a:bodyPr/>
          <a:lstStyle>
            <a:lvl1pPr>
              <a:defRPr>
                <a:solidFill>
                  <a:schemeClr val="tx1">
                    <a:alpha val="60000"/>
                  </a:schemeClr>
                </a:solidFill>
              </a:defRPr>
            </a:lvl1pPr>
          </a:lstStyle>
          <a:p>
            <a:r>
              <a:rPr lang="en-US" dirty="0"/>
              <a:t>Presentation title</a:t>
            </a:r>
          </a:p>
        </p:txBody>
      </p:sp>
      <p:sp>
        <p:nvSpPr>
          <p:cNvPr id="14" name="Slide Number Placeholder 7">
            <a:extLst>
              <a:ext uri="{FF2B5EF4-FFF2-40B4-BE49-F238E27FC236}">
                <a16:creationId xmlns:a16="http://schemas.microsoft.com/office/drawing/2014/main" id="{5F932331-BB94-49D3-9E40-67111663B4F6}"/>
              </a:ext>
            </a:extLst>
          </p:cNvPr>
          <p:cNvSpPr>
            <a:spLocks noGrp="1"/>
          </p:cNvSpPr>
          <p:nvPr>
            <p:ph type="sldNum" sz="quarter" idx="12"/>
          </p:nvPr>
        </p:nvSpPr>
        <p:spPr>
          <a:xfrm>
            <a:off x="8610600" y="6324600"/>
            <a:ext cx="2743200" cy="365125"/>
          </a:xfrm>
        </p:spPr>
        <p:txBody>
          <a:bodyPr/>
          <a:lstStyle>
            <a:lvl1pPr>
              <a:defRPr>
                <a:solidFill>
                  <a:schemeClr val="tx1">
                    <a:alpha val="60000"/>
                  </a:schemeClr>
                </a:solidFill>
              </a:defRPr>
            </a:lvl1pPr>
          </a:lstStyle>
          <a:p>
            <a:pPr>
              <a:defRPr/>
            </a:pPr>
            <a:fld id="{73B850FF-6169-4056-8077-06FFA93A5366}" type="slidenum">
              <a:rPr lang="en-US" smtClean="0"/>
              <a:pPr>
                <a:defRPr/>
              </a:pPr>
              <a:t>‹#›</a:t>
            </a:fld>
            <a:endParaRPr lang="en-US" dirty="0"/>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005653" y="1719628"/>
            <a:ext cx="3300183"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006265"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4529261" y="1719628"/>
            <a:ext cx="3300183"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4529873"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8053617" y="1719628"/>
            <a:ext cx="3300183"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8054229" y="2332649"/>
            <a:ext cx="3299434"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Tree>
    <p:extLst>
      <p:ext uri="{BB962C8B-B14F-4D97-AF65-F5344CB8AC3E}">
        <p14:creationId xmlns:p14="http://schemas.microsoft.com/office/powerpoint/2010/main" val="1920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887E59D-6BE5-4CB5-B3B3-BAF69EFA10C4}"/>
              </a:ext>
            </a:extLst>
          </p:cNvPr>
          <p:cNvSpPr>
            <a:spLocks noGrp="1"/>
          </p:cNvSpPr>
          <p:nvPr>
            <p:ph type="title"/>
          </p:nvPr>
        </p:nvSpPr>
        <p:spPr>
          <a:xfrm>
            <a:off x="838200" y="586992"/>
            <a:ext cx="4953000" cy="2688598"/>
          </a:xfrm>
        </p:spPr>
        <p:txBody>
          <a:bodyPr>
            <a:noAutofit/>
          </a:bodyPr>
          <a:lstStyle>
            <a:lvl1pPr>
              <a:defRPr>
                <a:solidFill>
                  <a:schemeClr val="tx2"/>
                </a:solidFill>
              </a:defRPr>
            </a:lvl1pPr>
          </a:lstStyle>
          <a:p>
            <a:pPr>
              <a:lnSpc>
                <a:spcPct val="100000"/>
              </a:lnSpc>
            </a:pPr>
            <a:r>
              <a:rPr lang="en-US" spc="120">
                <a:solidFill>
                  <a:schemeClr val="tx2"/>
                </a:solidFill>
                <a:cs typeface="Posterama" panose="020B0504020200020000" pitchFamily="34" charset="0"/>
              </a:rPr>
              <a:t>Click to edit Master title style</a:t>
            </a:r>
            <a:endParaRPr lang="en-US" spc="120" dirty="0">
              <a:solidFill>
                <a:schemeClr val="tx2"/>
              </a:solidFill>
              <a:cs typeface="Posterama" panose="020B0504020200020000" pitchFamily="34" charset="0"/>
            </a:endParaRPr>
          </a:p>
        </p:txBody>
      </p:sp>
      <p:sp>
        <p:nvSpPr>
          <p:cNvPr id="11" name="Rectangle 10">
            <a:extLst>
              <a:ext uri="{FF2B5EF4-FFF2-40B4-BE49-F238E27FC236}">
                <a16:creationId xmlns:a16="http://schemas.microsoft.com/office/drawing/2014/main" id="{1D13BFBD-7478-4683-BA2C-E7BFC660BBB1}"/>
              </a:ext>
              <a:ext uri="{C183D7F6-B498-43B3-948B-1728B52AA6E4}">
                <adec:decorative xmlns:adec="http://schemas.microsoft.com/office/drawing/2017/decorative" val="1"/>
              </a:ext>
            </a:extLst>
          </p:cNvPr>
          <p:cNvSpPr/>
          <p:nvPr userDrawn="1"/>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AvenirNext LT Pro Medium" panose="020B0504020202020204" pitchFamily="34" charset="0"/>
              <a:ea typeface="+mn-ea"/>
              <a:cs typeface="+mn-cs"/>
            </a:endParaRPr>
          </a:p>
        </p:txBody>
      </p:sp>
      <p:sp>
        <p:nvSpPr>
          <p:cNvPr id="12" name="Rectangle 11">
            <a:extLst>
              <a:ext uri="{FF2B5EF4-FFF2-40B4-BE49-F238E27FC236}">
                <a16:creationId xmlns:a16="http://schemas.microsoft.com/office/drawing/2014/main" id="{8B3FF916-2B4D-4DC1-AD98-AF8F2EFD4A8C}"/>
              </a:ext>
              <a:ext uri="{C183D7F6-B498-43B3-948B-1728B52AA6E4}">
                <adec:decorative xmlns:adec="http://schemas.microsoft.com/office/drawing/2017/decorative" val="1"/>
              </a:ext>
            </a:extLst>
          </p:cNvPr>
          <p:cNvSpPr/>
          <p:nvPr userDrawn="1"/>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AvenirNext LT Pro Medium" panose="020B0504020202020204" pitchFamily="34" charset="0"/>
              <a:ea typeface="+mn-ea"/>
              <a:cs typeface="+mn-cs"/>
            </a:endParaRPr>
          </a:p>
        </p:txBody>
      </p:sp>
      <p:sp>
        <p:nvSpPr>
          <p:cNvPr id="13" name="Rectangle 12">
            <a:extLst>
              <a:ext uri="{FF2B5EF4-FFF2-40B4-BE49-F238E27FC236}">
                <a16:creationId xmlns:a16="http://schemas.microsoft.com/office/drawing/2014/main" id="{5480B3D3-8262-4D62-8B77-51C5FF582408}"/>
              </a:ext>
              <a:ext uri="{C183D7F6-B498-43B3-948B-1728B52AA6E4}">
                <adec:decorative xmlns:adec="http://schemas.microsoft.com/office/drawing/2017/decorative" val="1"/>
              </a:ext>
            </a:extLst>
          </p:cNvPr>
          <p:cNvSpPr/>
          <p:nvPr userDrawn="1"/>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9" name="Text Placeholder 27">
            <a:extLst>
              <a:ext uri="{FF2B5EF4-FFF2-40B4-BE49-F238E27FC236}">
                <a16:creationId xmlns:a16="http://schemas.microsoft.com/office/drawing/2014/main" id="{D44A1B8E-1071-45A0-8A94-0AA7F201EB43}"/>
              </a:ext>
            </a:extLst>
          </p:cNvPr>
          <p:cNvSpPr>
            <a:spLocks noGrp="1"/>
          </p:cNvSpPr>
          <p:nvPr>
            <p:ph type="body" sz="quarter" idx="16" hasCustomPrompt="1"/>
          </p:nvPr>
        </p:nvSpPr>
        <p:spPr>
          <a:xfrm>
            <a:off x="835149" y="3412114"/>
            <a:ext cx="4952681" cy="2750307"/>
          </a:xfrm>
        </p:spPr>
        <p:txBody>
          <a:bodyPr>
            <a:normAutofit/>
          </a:bodyPr>
          <a:lstStyle>
            <a:lvl1pPr marL="342900" indent="-342900">
              <a:buFont typeface="Arial" panose="020B0604020202020204" pitchFamily="34" charset="0"/>
              <a:buChar char="•"/>
              <a:defRPr sz="2000">
                <a:solidFill>
                  <a:schemeClr val="tx2"/>
                </a:solidFill>
              </a:defRPr>
            </a:lvl1pPr>
            <a:lvl2pPr marL="457200" indent="0">
              <a:buNone/>
              <a:defRPr sz="2400">
                <a:solidFill>
                  <a:schemeClr val="tx2"/>
                </a:solidFill>
              </a:defRPr>
            </a:lvl2pPr>
            <a:lvl3pPr marL="914400" indent="0">
              <a:buNone/>
              <a:defRPr sz="2400">
                <a:solidFill>
                  <a:schemeClr val="tx2"/>
                </a:solidFill>
              </a:defRPr>
            </a:lvl3pPr>
            <a:lvl4pPr marL="1371600" indent="0">
              <a:buNone/>
              <a:defRPr sz="2400">
                <a:solidFill>
                  <a:schemeClr val="tx2"/>
                </a:solidFill>
              </a:defRPr>
            </a:lvl4pPr>
            <a:lvl5pPr marL="1828800" indent="0">
              <a:buNone/>
              <a:defRPr sz="2400">
                <a:solidFill>
                  <a:schemeClr val="tx2"/>
                </a:solidFill>
              </a:defRPr>
            </a:lvl5pPr>
          </a:lstStyle>
          <a:p>
            <a:pPr lvl="0"/>
            <a:r>
              <a:rPr lang="en-US" dirty="0"/>
              <a:t>Click to add text</a:t>
            </a:r>
          </a:p>
        </p:txBody>
      </p:sp>
      <p:sp>
        <p:nvSpPr>
          <p:cNvPr id="17" name="Date Placeholder 5">
            <a:extLst>
              <a:ext uri="{FF2B5EF4-FFF2-40B4-BE49-F238E27FC236}">
                <a16:creationId xmlns:a16="http://schemas.microsoft.com/office/drawing/2014/main" id="{DF6FCAD9-068D-41D9-A5F4-E22F2D28717A}"/>
              </a:ext>
            </a:extLst>
          </p:cNvPr>
          <p:cNvSpPr>
            <a:spLocks noGrp="1"/>
          </p:cNvSpPr>
          <p:nvPr>
            <p:ph type="dt" sz="half" idx="10"/>
          </p:nvPr>
        </p:nvSpPr>
        <p:spPr>
          <a:xfrm>
            <a:off x="838200" y="6327648"/>
            <a:ext cx="2743200" cy="365125"/>
          </a:xfrm>
        </p:spPr>
        <p:txBody>
          <a:bodyPr/>
          <a:lstStyle>
            <a:lvl1pPr>
              <a:defRPr>
                <a:solidFill>
                  <a:schemeClr val="tx1">
                    <a:alpha val="60000"/>
                  </a:schemeClr>
                </a:solidFill>
              </a:defRPr>
            </a:lvl1pPr>
          </a:lstStyle>
          <a:p>
            <a:pPr>
              <a:defRPr/>
            </a:pPr>
            <a:r>
              <a:rPr lang="en-US" dirty="0"/>
              <a:t>20XX</a:t>
            </a:r>
          </a:p>
        </p:txBody>
      </p:sp>
      <p:sp>
        <p:nvSpPr>
          <p:cNvPr id="24" name="Picture Placeholder 20">
            <a:extLst>
              <a:ext uri="{FF2B5EF4-FFF2-40B4-BE49-F238E27FC236}">
                <a16:creationId xmlns:a16="http://schemas.microsoft.com/office/drawing/2014/main" id="{0402EFB4-17A2-4345-82DA-89EF34B5E919}"/>
              </a:ext>
            </a:extLst>
          </p:cNvPr>
          <p:cNvSpPr>
            <a:spLocks noGrp="1"/>
          </p:cNvSpPr>
          <p:nvPr>
            <p:ph type="pic" sz="quarter" idx="13" hasCustomPrompt="1"/>
          </p:nvPr>
        </p:nvSpPr>
        <p:spPr>
          <a:xfrm>
            <a:off x="6781801" y="380991"/>
            <a:ext cx="4856144" cy="1925415"/>
          </a:xfrm>
        </p:spPr>
        <p:txBody>
          <a:bodyPr/>
          <a:lstStyle>
            <a:lvl1pPr marL="0" indent="0" algn="ctr">
              <a:buNone/>
              <a:defRPr/>
            </a:lvl1pPr>
          </a:lstStyle>
          <a:p>
            <a:r>
              <a:rPr lang="en-US" dirty="0"/>
              <a:t>Click to add photo</a:t>
            </a:r>
          </a:p>
        </p:txBody>
      </p:sp>
      <p:sp>
        <p:nvSpPr>
          <p:cNvPr id="25" name="Picture Placeholder 20">
            <a:extLst>
              <a:ext uri="{FF2B5EF4-FFF2-40B4-BE49-F238E27FC236}">
                <a16:creationId xmlns:a16="http://schemas.microsoft.com/office/drawing/2014/main" id="{EC3DFC6E-6D3D-48C3-BD9E-33878CD86D58}"/>
              </a:ext>
            </a:extLst>
          </p:cNvPr>
          <p:cNvSpPr>
            <a:spLocks noGrp="1"/>
          </p:cNvSpPr>
          <p:nvPr>
            <p:ph type="pic" sz="quarter" idx="14" hasCustomPrompt="1"/>
          </p:nvPr>
        </p:nvSpPr>
        <p:spPr>
          <a:xfrm>
            <a:off x="6781800" y="2376797"/>
            <a:ext cx="4856144" cy="1925415"/>
          </a:xfrm>
        </p:spPr>
        <p:txBody>
          <a:bodyPr/>
          <a:lstStyle>
            <a:lvl1pPr marL="0" indent="0" algn="ctr">
              <a:buNone/>
              <a:defRPr/>
            </a:lvl1pPr>
          </a:lstStyle>
          <a:p>
            <a:r>
              <a:rPr lang="en-US" dirty="0"/>
              <a:t>Click to add photo</a:t>
            </a:r>
          </a:p>
        </p:txBody>
      </p:sp>
      <p:sp>
        <p:nvSpPr>
          <p:cNvPr id="26" name="Picture Placeholder 20">
            <a:extLst>
              <a:ext uri="{FF2B5EF4-FFF2-40B4-BE49-F238E27FC236}">
                <a16:creationId xmlns:a16="http://schemas.microsoft.com/office/drawing/2014/main" id="{7EC41F32-B997-4949-A553-260965B03F32}"/>
              </a:ext>
            </a:extLst>
          </p:cNvPr>
          <p:cNvSpPr>
            <a:spLocks noGrp="1"/>
          </p:cNvSpPr>
          <p:nvPr>
            <p:ph type="pic" sz="quarter" idx="15" hasCustomPrompt="1"/>
          </p:nvPr>
        </p:nvSpPr>
        <p:spPr>
          <a:xfrm>
            <a:off x="6781800" y="4379170"/>
            <a:ext cx="4856144" cy="1925415"/>
          </a:xfrm>
        </p:spPr>
        <p:txBody>
          <a:bodyPr/>
          <a:lstStyle>
            <a:lvl1pPr marL="0" indent="0" algn="ctr">
              <a:buNone/>
              <a:defRPr/>
            </a:lvl1pPr>
          </a:lstStyle>
          <a:p>
            <a:r>
              <a:rPr lang="en-US" dirty="0"/>
              <a:t>Click to add photo</a:t>
            </a:r>
          </a:p>
        </p:txBody>
      </p:sp>
      <p:sp>
        <p:nvSpPr>
          <p:cNvPr id="18" name="Footer Placeholder 6">
            <a:extLst>
              <a:ext uri="{FF2B5EF4-FFF2-40B4-BE49-F238E27FC236}">
                <a16:creationId xmlns:a16="http://schemas.microsoft.com/office/drawing/2014/main" id="{3E86EC02-7D1A-4CB3-B376-1044BEF4C616}"/>
              </a:ext>
            </a:extLst>
          </p:cNvPr>
          <p:cNvSpPr>
            <a:spLocks noGrp="1"/>
          </p:cNvSpPr>
          <p:nvPr>
            <p:ph type="ftr" sz="quarter" idx="11"/>
          </p:nvPr>
        </p:nvSpPr>
        <p:spPr>
          <a:xfrm>
            <a:off x="6858000" y="6327648"/>
            <a:ext cx="3810000" cy="365125"/>
          </a:xfrm>
        </p:spPr>
        <p:txBody>
          <a:bodyPr/>
          <a:lstStyle>
            <a:lvl1pPr algn="l">
              <a:defRPr baseline="0"/>
            </a:lvl1pPr>
          </a:lstStyle>
          <a:p>
            <a:r>
              <a:rPr lang="en-US" dirty="0">
                <a:solidFill>
                  <a:prstClr val="white">
                    <a:alpha val="60000"/>
                  </a:prstClr>
                </a:solidFill>
              </a:rPr>
              <a:t>Presentation title</a:t>
            </a:r>
          </a:p>
        </p:txBody>
      </p:sp>
      <p:sp>
        <p:nvSpPr>
          <p:cNvPr id="19" name="Slide Number Placeholder 7">
            <a:extLst>
              <a:ext uri="{FF2B5EF4-FFF2-40B4-BE49-F238E27FC236}">
                <a16:creationId xmlns:a16="http://schemas.microsoft.com/office/drawing/2014/main" id="{F1ABD226-6012-4821-BD32-E8E6EB95537B}"/>
              </a:ext>
            </a:extLst>
          </p:cNvPr>
          <p:cNvSpPr>
            <a:spLocks noGrp="1"/>
          </p:cNvSpPr>
          <p:nvPr>
            <p:ph type="sldNum" sz="quarter" idx="12"/>
          </p:nvPr>
        </p:nvSpPr>
        <p:spPr>
          <a:xfrm>
            <a:off x="10820400" y="6327648"/>
            <a:ext cx="533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a:ln>
                  <a:noFill/>
                </a:ln>
                <a:solidFill>
                  <a:prstClr val="white">
                    <a:alpha val="60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endParaRPr>
          </a:p>
        </p:txBody>
      </p:sp>
    </p:spTree>
    <p:extLst>
      <p:ext uri="{BB962C8B-B14F-4D97-AF65-F5344CB8AC3E}">
        <p14:creationId xmlns:p14="http://schemas.microsoft.com/office/powerpoint/2010/main" val="39340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bg>
      <p:bgPr>
        <a:solidFill>
          <a:schemeClr val="bg2">
            <a:alpha val="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C836EA2-D914-4028-95BF-1B97B17FE9E8}"/>
              </a:ext>
              <a:ext uri="{C183D7F6-B498-43B3-948B-1728B52AA6E4}">
                <adec:decorative xmlns:adec="http://schemas.microsoft.com/office/drawing/2017/decorative" val="1"/>
              </a:ext>
            </a:extLst>
          </p:cNvPr>
          <p:cNvSpPr/>
          <p:nvPr userDrawn="1"/>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AvenirNext LT Pro Medium" panose="020B0504020202020204" pitchFamily="34" charset="0"/>
              <a:ea typeface="+mn-ea"/>
              <a:cs typeface="+mn-cs"/>
            </a:endParaRPr>
          </a:p>
        </p:txBody>
      </p:sp>
      <p:sp>
        <p:nvSpPr>
          <p:cNvPr id="11" name="Rectangle 10">
            <a:extLst>
              <a:ext uri="{FF2B5EF4-FFF2-40B4-BE49-F238E27FC236}">
                <a16:creationId xmlns:a16="http://schemas.microsoft.com/office/drawing/2014/main" id="{B5BDFAD1-E970-4A5F-98F7-D42CA9DFB788}"/>
              </a:ext>
              <a:ext uri="{C183D7F6-B498-43B3-948B-1728B52AA6E4}">
                <adec:decorative xmlns:adec="http://schemas.microsoft.com/office/drawing/2017/decorative" val="1"/>
              </a:ext>
            </a:extLst>
          </p:cNvPr>
          <p:cNvSpPr/>
          <p:nvPr userDrawn="1"/>
        </p:nvSpPr>
        <p:spPr>
          <a:xfrm rot="10800000">
            <a:off x="-3055" y="4596020"/>
            <a:ext cx="12191999" cy="2274195"/>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2" name="Title 1">
            <a:extLst>
              <a:ext uri="{FF2B5EF4-FFF2-40B4-BE49-F238E27FC236}">
                <a16:creationId xmlns:a16="http://schemas.microsoft.com/office/drawing/2014/main" id="{C53E32FB-4A5F-4D36-A227-CF26EBF0B713}"/>
              </a:ext>
            </a:extLst>
          </p:cNvPr>
          <p:cNvSpPr>
            <a:spLocks noGrp="1"/>
          </p:cNvSpPr>
          <p:nvPr>
            <p:ph type="title"/>
          </p:nvPr>
        </p:nvSpPr>
        <p:spPr>
          <a:xfrm>
            <a:off x="838200" y="4876800"/>
            <a:ext cx="10003218" cy="1219200"/>
          </a:xfrm>
        </p:spPr>
        <p:txBody>
          <a:bodyPr/>
          <a:lstStyle/>
          <a:p>
            <a:pPr>
              <a:lnSpc>
                <a:spcPct val="100000"/>
              </a:lnSpc>
            </a:pPr>
            <a:r>
              <a:rPr lang="en-US">
                <a:solidFill>
                  <a:schemeClr val="bg1"/>
                </a:solidFill>
                <a:cs typeface="Posterama" panose="020B0504020200020000" pitchFamily="34" charset="0"/>
              </a:rPr>
              <a:t>Click to edit Master title style</a:t>
            </a:r>
            <a:endParaRPr lang="en-US" dirty="0">
              <a:solidFill>
                <a:schemeClr val="bg1"/>
              </a:solidFill>
              <a:cs typeface="Posterama" panose="020B0504020200020000" pitchFamily="34" charset="0"/>
            </a:endParaRPr>
          </a:p>
        </p:txBody>
      </p:sp>
      <p:sp>
        <p:nvSpPr>
          <p:cNvPr id="19" name="Picture Placeholder 17">
            <a:extLst>
              <a:ext uri="{FF2B5EF4-FFF2-40B4-BE49-F238E27FC236}">
                <a16:creationId xmlns:a16="http://schemas.microsoft.com/office/drawing/2014/main" id="{9DA8CA5C-5748-45EE-B537-5A44A3BFC63E}"/>
              </a:ext>
            </a:extLst>
          </p:cNvPr>
          <p:cNvSpPr>
            <a:spLocks noGrp="1"/>
          </p:cNvSpPr>
          <p:nvPr>
            <p:ph type="pic" sz="quarter" idx="13" hasCustomPrompt="1"/>
          </p:nvPr>
        </p:nvSpPr>
        <p:spPr>
          <a:xfrm>
            <a:off x="-3175" y="0"/>
            <a:ext cx="6196013" cy="4602877"/>
          </a:xfrm>
        </p:spPr>
        <p:txBody>
          <a:bodyPr/>
          <a:lstStyle>
            <a:lvl1pPr marL="0" indent="0" algn="ctr">
              <a:buNone/>
              <a:defRPr>
                <a:solidFill>
                  <a:schemeClr val="tx2"/>
                </a:solidFill>
              </a:defRPr>
            </a:lvl1pPr>
          </a:lstStyle>
          <a:p>
            <a:r>
              <a:rPr lang="en-US" dirty="0"/>
              <a:t>Click to add photo</a:t>
            </a:r>
          </a:p>
        </p:txBody>
      </p:sp>
      <p:sp>
        <p:nvSpPr>
          <p:cNvPr id="23" name="Text Placeholder 21">
            <a:extLst>
              <a:ext uri="{FF2B5EF4-FFF2-40B4-BE49-F238E27FC236}">
                <a16:creationId xmlns:a16="http://schemas.microsoft.com/office/drawing/2014/main" id="{5015D873-DDCC-44AF-AE80-703ED88AEC7F}"/>
              </a:ext>
            </a:extLst>
          </p:cNvPr>
          <p:cNvSpPr>
            <a:spLocks noGrp="1"/>
          </p:cNvSpPr>
          <p:nvPr>
            <p:ph type="body" sz="quarter" idx="14" hasCustomPrompt="1"/>
          </p:nvPr>
        </p:nvSpPr>
        <p:spPr>
          <a:xfrm>
            <a:off x="6650718" y="327025"/>
            <a:ext cx="5073194" cy="3949987"/>
          </a:xfrm>
        </p:spPr>
        <p:txBody>
          <a:bodyPr anchor="ctr">
            <a:normAutofit/>
          </a:bodyPr>
          <a:lstStyle>
            <a:lvl1pPr marL="0" indent="0">
              <a:buNone/>
              <a:defRPr sz="1800">
                <a:solidFill>
                  <a:schemeClr val="tx2"/>
                </a:solidFill>
              </a:defRPr>
            </a:lvl1pPr>
          </a:lstStyle>
          <a:p>
            <a:pPr lvl="0"/>
            <a:r>
              <a:rPr lang="en-US" dirty="0"/>
              <a:t>Click to add text</a:t>
            </a:r>
          </a:p>
        </p:txBody>
      </p:sp>
      <p:sp>
        <p:nvSpPr>
          <p:cNvPr id="14" name="Date Placeholder 6">
            <a:extLst>
              <a:ext uri="{FF2B5EF4-FFF2-40B4-BE49-F238E27FC236}">
                <a16:creationId xmlns:a16="http://schemas.microsoft.com/office/drawing/2014/main" id="{16E99B66-5BC0-4B16-807E-B513E3272CB4}"/>
              </a:ext>
            </a:extLst>
          </p:cNvPr>
          <p:cNvSpPr>
            <a:spLocks noGrp="1"/>
          </p:cNvSpPr>
          <p:nvPr>
            <p:ph type="dt" sz="half" idx="10"/>
          </p:nvPr>
        </p:nvSpPr>
        <p:spPr>
          <a:xfrm>
            <a:off x="838200" y="6327648"/>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rPr>
              <a:t>20XX</a:t>
            </a:r>
          </a:p>
        </p:txBody>
      </p:sp>
      <p:sp>
        <p:nvSpPr>
          <p:cNvPr id="15" name="Footer Placeholder 7">
            <a:extLst>
              <a:ext uri="{FF2B5EF4-FFF2-40B4-BE49-F238E27FC236}">
                <a16:creationId xmlns:a16="http://schemas.microsoft.com/office/drawing/2014/main" id="{086E91BF-4612-41A6-9A9F-AA6236BF5AB6}"/>
              </a:ext>
            </a:extLst>
          </p:cNvPr>
          <p:cNvSpPr>
            <a:spLocks noGrp="1"/>
          </p:cNvSpPr>
          <p:nvPr>
            <p:ph type="ftr" sz="quarter" idx="11"/>
          </p:nvPr>
        </p:nvSpPr>
        <p:spPr>
          <a:xfrm>
            <a:off x="4109310" y="6327648"/>
            <a:ext cx="3976429" cy="365125"/>
          </a:xfrm>
        </p:spPr>
        <p:txBody>
          <a:bodyPr/>
          <a:lstStyle>
            <a:lvl1pPr>
              <a:defRPr/>
            </a:lvl1pPr>
          </a:lstStyle>
          <a:p>
            <a:r>
              <a:rPr lang="en-US" dirty="0">
                <a:solidFill>
                  <a:prstClr val="white">
                    <a:alpha val="60000"/>
                  </a:prstClr>
                </a:solidFill>
                <a:effectLst>
                  <a:outerShdw blurRad="38100" dist="38100" dir="2700000" algn="tl">
                    <a:srgbClr val="000000">
                      <a:alpha val="43137"/>
                    </a:srgbClr>
                  </a:outerShdw>
                </a:effectLst>
              </a:rPr>
              <a:t>Presentation title</a:t>
            </a:r>
          </a:p>
        </p:txBody>
      </p:sp>
      <p:sp>
        <p:nvSpPr>
          <p:cNvPr id="16" name="Slide Number Placeholder 8">
            <a:extLst>
              <a:ext uri="{FF2B5EF4-FFF2-40B4-BE49-F238E27FC236}">
                <a16:creationId xmlns:a16="http://schemas.microsoft.com/office/drawing/2014/main" id="{F65A627F-E36A-460F-AD3C-7B63B500442D}"/>
              </a:ext>
            </a:extLst>
          </p:cNvPr>
          <p:cNvSpPr>
            <a:spLocks noGrp="1"/>
          </p:cNvSpPr>
          <p:nvPr>
            <p:ph type="sldNum" sz="quarter" idx="12"/>
          </p:nvPr>
        </p:nvSpPr>
        <p:spPr>
          <a:xfrm>
            <a:off x="10186908" y="6327648"/>
            <a:ext cx="116689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smtClean="0">
                <a:ln>
                  <a:noFill/>
                </a:ln>
                <a:solidFill>
                  <a:prstClr val="white">
                    <a:alpha val="60000"/>
                  </a:prstClr>
                </a:solidFill>
                <a:effectLst>
                  <a:outerShdw blurRad="38100" dist="38100" dir="2700000" algn="tl">
                    <a:srgbClr val="000000">
                      <a:alpha val="43137"/>
                    </a:srgbClr>
                  </a:outerShdw>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outerShdw blurRad="38100" dist="38100" dir="2700000" algn="tl">
                  <a:srgbClr val="000000">
                    <a:alpha val="43137"/>
                  </a:srgbClr>
                </a:outerShdw>
              </a:effectLst>
              <a:uLnTx/>
              <a:uFillTx/>
              <a:latin typeface="Avenir Next LT Pro"/>
              <a:ea typeface="+mn-ea"/>
              <a:cs typeface="+mn-cs"/>
            </a:endParaRPr>
          </a:p>
        </p:txBody>
      </p:sp>
    </p:spTree>
    <p:extLst>
      <p:ext uri="{BB962C8B-B14F-4D97-AF65-F5344CB8AC3E}">
        <p14:creationId xmlns:p14="http://schemas.microsoft.com/office/powerpoint/2010/main" val="256408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bg>
      <p:bgPr>
        <a:solidFill>
          <a:schemeClr val="bg2">
            <a:alpha val="70000"/>
          </a:schemeClr>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50B4F7D-E398-40AA-9F3C-F3D59A3F4E2B}"/>
              </a:ext>
            </a:extLst>
          </p:cNvPr>
          <p:cNvSpPr>
            <a:spLocks noGrp="1"/>
          </p:cNvSpPr>
          <p:nvPr>
            <p:ph type="title"/>
          </p:nvPr>
        </p:nvSpPr>
        <p:spPr>
          <a:xfrm>
            <a:off x="838200" y="559813"/>
            <a:ext cx="4633785" cy="2397324"/>
          </a:xfrm>
        </p:spPr>
        <p:txBody>
          <a:bodyPr>
            <a:noAutofit/>
          </a:bodyPr>
          <a:lstStyle>
            <a:lvl1pPr>
              <a:defRPr>
                <a:solidFill>
                  <a:schemeClr val="tx2"/>
                </a:solidFill>
              </a:defRPr>
            </a:lvl1pPr>
          </a:lstStyle>
          <a:p>
            <a:pPr>
              <a:lnSpc>
                <a:spcPct val="100000"/>
              </a:lnSpc>
            </a:pPr>
            <a:r>
              <a:rPr lang="en-US" spc="120">
                <a:solidFill>
                  <a:schemeClr val="tx2"/>
                </a:solidFill>
                <a:cs typeface="Posterama" panose="020B0504020200020000" pitchFamily="34" charset="0"/>
              </a:rPr>
              <a:t>Click to edit Master title style</a:t>
            </a:r>
            <a:endParaRPr lang="en-US" spc="120" dirty="0">
              <a:solidFill>
                <a:schemeClr val="tx2"/>
              </a:solidFill>
              <a:cs typeface="Posterama" panose="020B0504020200020000" pitchFamily="34" charset="0"/>
            </a:endParaRPr>
          </a:p>
        </p:txBody>
      </p:sp>
      <p:sp>
        <p:nvSpPr>
          <p:cNvPr id="12" name="Rectangle 11">
            <a:extLst>
              <a:ext uri="{FF2B5EF4-FFF2-40B4-BE49-F238E27FC236}">
                <a16:creationId xmlns:a16="http://schemas.microsoft.com/office/drawing/2014/main" id="{A0388EFA-705D-45DA-BB3E-901ED20AF023}"/>
              </a:ext>
              <a:ext uri="{C183D7F6-B498-43B3-948B-1728B52AA6E4}">
                <adec:decorative xmlns:adec="http://schemas.microsoft.com/office/drawing/2017/decorative" val="1"/>
              </a:ext>
            </a:extLst>
          </p:cNvPr>
          <p:cNvSpPr/>
          <p:nvPr userDrawn="1"/>
        </p:nvSpPr>
        <p:spPr>
          <a:xfrm>
            <a:off x="6019800" y="0"/>
            <a:ext cx="617219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65000"/>
                  <a:lumOff val="35000"/>
                </a:prstClr>
              </a:solidFill>
              <a:effectLst/>
              <a:uLnTx/>
              <a:uFillTx/>
              <a:latin typeface="AvenirNext LT Pro Medium" panose="020B0504020202020204" pitchFamily="34" charset="0"/>
              <a:ea typeface="+mn-ea"/>
              <a:cs typeface="+mn-cs"/>
            </a:endParaRPr>
          </a:p>
        </p:txBody>
      </p:sp>
      <p:sp>
        <p:nvSpPr>
          <p:cNvPr id="13" name="Rectangle 12">
            <a:extLst>
              <a:ext uri="{FF2B5EF4-FFF2-40B4-BE49-F238E27FC236}">
                <a16:creationId xmlns:a16="http://schemas.microsoft.com/office/drawing/2014/main" id="{5B0C378B-9DA9-4513-BF84-7422A1AE6A24}"/>
              </a:ext>
              <a:ext uri="{C183D7F6-B498-43B3-948B-1728B52AA6E4}">
                <adec:decorative xmlns:adec="http://schemas.microsoft.com/office/drawing/2017/decorative" val="1"/>
              </a:ext>
            </a:extLst>
          </p:cNvPr>
          <p:cNvSpPr/>
          <p:nvPr userDrawn="1"/>
        </p:nvSpPr>
        <p:spPr>
          <a:xfrm rot="10800000">
            <a:off x="6019800" y="0"/>
            <a:ext cx="6172198"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0" name="Text Placeholder 18">
            <a:extLst>
              <a:ext uri="{FF2B5EF4-FFF2-40B4-BE49-F238E27FC236}">
                <a16:creationId xmlns:a16="http://schemas.microsoft.com/office/drawing/2014/main" id="{B924BE58-42FE-46C1-9582-9E08FAFE0FE9}"/>
              </a:ext>
            </a:extLst>
          </p:cNvPr>
          <p:cNvSpPr>
            <a:spLocks noGrp="1"/>
          </p:cNvSpPr>
          <p:nvPr>
            <p:ph type="body" sz="quarter" idx="10" hasCustomPrompt="1"/>
          </p:nvPr>
        </p:nvSpPr>
        <p:spPr>
          <a:xfrm>
            <a:off x="838200" y="3200400"/>
            <a:ext cx="4633913" cy="2913063"/>
          </a:xfrm>
        </p:spPr>
        <p:txBody>
          <a:bodyPr>
            <a:normAutofit/>
          </a:bodyPr>
          <a:lstStyle>
            <a:lvl1pPr marL="0" indent="0">
              <a:buNone/>
              <a:defRPr sz="2400">
                <a:solidFill>
                  <a:schemeClr val="tx2"/>
                </a:solidFill>
              </a:defRPr>
            </a:lvl1pPr>
          </a:lstStyle>
          <a:p>
            <a:pPr lvl="0"/>
            <a:r>
              <a:rPr lang="en-US" dirty="0"/>
              <a:t>Click to add text</a:t>
            </a:r>
          </a:p>
        </p:txBody>
      </p:sp>
      <p:sp>
        <p:nvSpPr>
          <p:cNvPr id="23" name="Picture Placeholder 22">
            <a:extLst>
              <a:ext uri="{FF2B5EF4-FFF2-40B4-BE49-F238E27FC236}">
                <a16:creationId xmlns:a16="http://schemas.microsoft.com/office/drawing/2014/main" id="{2A2724A1-1A21-49B5-9057-269BD5D6249D}"/>
              </a:ext>
            </a:extLst>
          </p:cNvPr>
          <p:cNvSpPr>
            <a:spLocks noGrp="1"/>
          </p:cNvSpPr>
          <p:nvPr>
            <p:ph type="pic" sz="quarter" idx="11" hasCustomPrompt="1"/>
          </p:nvPr>
        </p:nvSpPr>
        <p:spPr>
          <a:xfrm>
            <a:off x="6508749" y="862806"/>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txBody>
          <a:bodyPr wrap="square" anchor="ctr">
            <a:noAutofit/>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2019947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and Table">
    <p:bg>
      <p:bgPr>
        <a:solidFill>
          <a:schemeClr val="bg2">
            <a:alpha val="7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34C7413-1C75-42B7-9BFD-E0E14118F406}"/>
              </a:ext>
              <a:ext uri="{C183D7F6-B498-43B3-948B-1728B52AA6E4}">
                <adec:decorative xmlns:adec="http://schemas.microsoft.com/office/drawing/2017/decorative" val="1"/>
              </a:ext>
            </a:extLst>
          </p:cNvPr>
          <p:cNvSpPr/>
          <p:nvPr userDrawn="1"/>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3" name="Rectangle 12">
            <a:extLst>
              <a:ext uri="{FF2B5EF4-FFF2-40B4-BE49-F238E27FC236}">
                <a16:creationId xmlns:a16="http://schemas.microsoft.com/office/drawing/2014/main" id="{1301FDE2-61AF-4DEB-BF43-3694E0083A83}"/>
              </a:ext>
              <a:ext uri="{C183D7F6-B498-43B3-948B-1728B52AA6E4}">
                <adec:decorative xmlns:adec="http://schemas.microsoft.com/office/drawing/2017/decorative" val="1"/>
              </a:ext>
            </a:extLst>
          </p:cNvPr>
          <p:cNvSpPr/>
          <p:nvPr userDrawn="1"/>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4" name="Title 1">
            <a:extLst>
              <a:ext uri="{FF2B5EF4-FFF2-40B4-BE49-F238E27FC236}">
                <a16:creationId xmlns:a16="http://schemas.microsoft.com/office/drawing/2014/main" id="{88D0D73E-DE18-4A23-B6FB-5182A7846053}"/>
              </a:ext>
            </a:extLst>
          </p:cNvPr>
          <p:cNvSpPr>
            <a:spLocks noGrp="1"/>
          </p:cNvSpPr>
          <p:nvPr>
            <p:ph type="title"/>
          </p:nvPr>
        </p:nvSpPr>
        <p:spPr>
          <a:xfrm>
            <a:off x="1198182" y="381000"/>
            <a:ext cx="10003218" cy="1600124"/>
          </a:xfrm>
        </p:spPr>
        <p:txBody>
          <a:bodyPr/>
          <a:lstStyle/>
          <a:p>
            <a:pPr>
              <a:lnSpc>
                <a:spcPct val="100000"/>
              </a:lnSpc>
            </a:pPr>
            <a:r>
              <a:rPr lang="en-US" spc="120">
                <a:solidFill>
                  <a:schemeClr val="bg1"/>
                </a:solidFill>
                <a:cs typeface="Posterama" panose="020B0504020200020000" pitchFamily="34" charset="0"/>
              </a:rPr>
              <a:t>Click to edit Master title style</a:t>
            </a:r>
            <a:endParaRPr lang="en-US" spc="120" dirty="0">
              <a:solidFill>
                <a:schemeClr val="bg1"/>
              </a:solidFill>
              <a:cs typeface="Posterama" panose="020B0504020200020000" pitchFamily="34" charset="0"/>
            </a:endParaRPr>
          </a:p>
        </p:txBody>
      </p:sp>
      <p:sp>
        <p:nvSpPr>
          <p:cNvPr id="15" name="Date Placeholder 6">
            <a:extLst>
              <a:ext uri="{FF2B5EF4-FFF2-40B4-BE49-F238E27FC236}">
                <a16:creationId xmlns:a16="http://schemas.microsoft.com/office/drawing/2014/main" id="{BDED38F6-34C9-4DB4-9BBF-DEBC41240459}"/>
              </a:ext>
            </a:extLst>
          </p:cNvPr>
          <p:cNvSpPr>
            <a:spLocks noGrp="1"/>
          </p:cNvSpPr>
          <p:nvPr>
            <p:ph type="dt" sz="half" idx="10"/>
          </p:nvPr>
        </p:nvSpPr>
        <p:spPr>
          <a:xfrm>
            <a:off x="838200" y="6327648"/>
            <a:ext cx="2743200" cy="365125"/>
          </a:xfrm>
        </p:spPr>
        <p:txBody>
          <a:bodyPr/>
          <a:lstStyle>
            <a:lvl1pPr>
              <a:defRPr>
                <a:solidFill>
                  <a:schemeClr val="tx1">
                    <a:alpha val="60000"/>
                  </a:schemeClr>
                </a:solidFill>
              </a:defRPr>
            </a:lvl1pPr>
          </a:lstStyle>
          <a:p>
            <a:pPr>
              <a:defRPr/>
            </a:pPr>
            <a:r>
              <a:rPr lang="en-US" dirty="0"/>
              <a:t>20XX</a:t>
            </a:r>
          </a:p>
        </p:txBody>
      </p:sp>
      <p:sp>
        <p:nvSpPr>
          <p:cNvPr id="16" name="Footer Placeholder 7">
            <a:extLst>
              <a:ext uri="{FF2B5EF4-FFF2-40B4-BE49-F238E27FC236}">
                <a16:creationId xmlns:a16="http://schemas.microsoft.com/office/drawing/2014/main" id="{FBD13A29-DF90-4047-B6E5-DFA75D6A5BB9}"/>
              </a:ext>
            </a:extLst>
          </p:cNvPr>
          <p:cNvSpPr>
            <a:spLocks noGrp="1"/>
          </p:cNvSpPr>
          <p:nvPr>
            <p:ph type="ftr" sz="quarter" idx="11"/>
          </p:nvPr>
        </p:nvSpPr>
        <p:spPr>
          <a:xfrm>
            <a:off x="4109310" y="6327648"/>
            <a:ext cx="3976429" cy="365125"/>
          </a:xfrm>
        </p:spPr>
        <p:txBody>
          <a:bodyPr/>
          <a:lstStyle>
            <a:lvl1pPr>
              <a:defRPr>
                <a:solidFill>
                  <a:schemeClr val="tx1">
                    <a:alpha val="60000"/>
                  </a:schemeClr>
                </a:solidFill>
              </a:defRPr>
            </a:lvl1pPr>
          </a:lstStyle>
          <a:p>
            <a:r>
              <a:rPr lang="en-US" dirty="0"/>
              <a:t>Presentation title</a:t>
            </a:r>
          </a:p>
        </p:txBody>
      </p:sp>
      <p:sp>
        <p:nvSpPr>
          <p:cNvPr id="17" name="Slide Number Placeholder 8">
            <a:extLst>
              <a:ext uri="{FF2B5EF4-FFF2-40B4-BE49-F238E27FC236}">
                <a16:creationId xmlns:a16="http://schemas.microsoft.com/office/drawing/2014/main" id="{DD0AF7D0-41AD-41E1-84B0-436A90E26D65}"/>
              </a:ext>
            </a:extLst>
          </p:cNvPr>
          <p:cNvSpPr>
            <a:spLocks noGrp="1"/>
          </p:cNvSpPr>
          <p:nvPr>
            <p:ph type="sldNum" sz="quarter" idx="12"/>
          </p:nvPr>
        </p:nvSpPr>
        <p:spPr>
          <a:xfrm>
            <a:off x="10186908" y="6327648"/>
            <a:ext cx="1166892" cy="365125"/>
          </a:xfrm>
        </p:spPr>
        <p:txBody>
          <a:bodyPr/>
          <a:lstStyle>
            <a:lvl1pPr>
              <a:defRPr>
                <a:solidFill>
                  <a:schemeClr val="tx1">
                    <a:alpha val="60000"/>
                  </a:schemeClr>
                </a:solidFill>
              </a:defRPr>
            </a:lvl1pPr>
          </a:lstStyle>
          <a:p>
            <a:pPr>
              <a:defRPr/>
            </a:pPr>
            <a:fld id="{73B850FF-6169-4056-8077-06FFA93A5366}" type="slidenum">
              <a:rPr lang="en-US" smtClean="0"/>
              <a:pPr>
                <a:defRPr/>
              </a:pPr>
              <a:t>‹#›</a:t>
            </a:fld>
            <a:endParaRPr lang="en-US" dirty="0"/>
          </a:p>
        </p:txBody>
      </p:sp>
    </p:spTree>
    <p:extLst>
      <p:ext uri="{BB962C8B-B14F-4D97-AF65-F5344CB8AC3E}">
        <p14:creationId xmlns:p14="http://schemas.microsoft.com/office/powerpoint/2010/main" val="252454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5" name="Picture Placeholder 23">
            <a:extLst>
              <a:ext uri="{FF2B5EF4-FFF2-40B4-BE49-F238E27FC236}">
                <a16:creationId xmlns:a16="http://schemas.microsoft.com/office/drawing/2014/main" id="{2580089F-49C9-440C-8318-24576EE00A42}"/>
              </a:ext>
            </a:extLst>
          </p:cNvPr>
          <p:cNvSpPr>
            <a:spLocks noGrp="1"/>
          </p:cNvSpPr>
          <p:nvPr>
            <p:ph type="pic" sz="quarter" idx="10" hasCustomPrompt="1"/>
          </p:nvPr>
        </p:nvSpPr>
        <p:spPr>
          <a:xfrm>
            <a:off x="0" y="0"/>
            <a:ext cx="12188825" cy="6858000"/>
          </a:xfrm>
        </p:spPr>
        <p:txBody>
          <a:bodyPr/>
          <a:lstStyle>
            <a:lvl1pPr marL="0" indent="0" algn="ctr">
              <a:buNone/>
              <a:defRPr/>
            </a:lvl1pPr>
          </a:lstStyle>
          <a:p>
            <a:r>
              <a:rPr lang="en-US" dirty="0"/>
              <a:t>Click to add photo</a:t>
            </a:r>
          </a:p>
        </p:txBody>
      </p:sp>
      <p:sp>
        <p:nvSpPr>
          <p:cNvPr id="17" name="Rectangle 16">
            <a:extLst>
              <a:ext uri="{FF2B5EF4-FFF2-40B4-BE49-F238E27FC236}">
                <a16:creationId xmlns:a16="http://schemas.microsoft.com/office/drawing/2014/main" id="{D0DEEF06-129C-4E9F-BB08-1F653A08D2A5}"/>
              </a:ext>
              <a:ext uri="{C183D7F6-B498-43B3-948B-1728B52AA6E4}">
                <adec:decorative xmlns:adec="http://schemas.microsoft.com/office/drawing/2017/decorative" val="1"/>
              </a:ext>
            </a:extLst>
          </p:cNvPr>
          <p:cNvSpPr/>
          <p:nvPr userDrawn="1"/>
        </p:nvSpPr>
        <p:spPr>
          <a:xfrm>
            <a:off x="1" y="681775"/>
            <a:ext cx="12191999" cy="5479852"/>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A4AEFBDB-1B30-4054-9EAE-3085105D69E4}"/>
              </a:ext>
            </a:extLst>
          </p:cNvPr>
          <p:cNvSpPr>
            <a:spLocks noGrp="1"/>
          </p:cNvSpPr>
          <p:nvPr>
            <p:ph type="title" hasCustomPrompt="1"/>
          </p:nvPr>
        </p:nvSpPr>
        <p:spPr>
          <a:xfrm>
            <a:off x="996275" y="865762"/>
            <a:ext cx="10198776" cy="4056968"/>
          </a:xfrm>
        </p:spPr>
        <p:txBody>
          <a:bodyPr anchor="b"/>
          <a:lstStyle>
            <a:lvl1pPr algn="ctr">
              <a:lnSpc>
                <a:spcPct val="110000"/>
              </a:lnSpc>
              <a:spcBef>
                <a:spcPts val="1000"/>
              </a:spcBef>
              <a:defRPr>
                <a:effectLst>
                  <a:outerShdw blurRad="38100" dist="38100" dir="2700000" algn="tl">
                    <a:srgbClr val="000000">
                      <a:alpha val="43137"/>
                    </a:srgbClr>
                  </a:outerShdw>
                </a:effectLst>
              </a:defRPr>
            </a:lvl1pPr>
          </a:lstStyle>
          <a:p>
            <a:r>
              <a:rPr lang="en-US" dirty="0"/>
              <a:t>Click to add title</a:t>
            </a:r>
          </a:p>
        </p:txBody>
      </p:sp>
      <p:sp>
        <p:nvSpPr>
          <p:cNvPr id="19" name="Subtitle 2">
            <a:extLst>
              <a:ext uri="{FF2B5EF4-FFF2-40B4-BE49-F238E27FC236}">
                <a16:creationId xmlns:a16="http://schemas.microsoft.com/office/drawing/2014/main" id="{0F34EB02-AC27-416D-A53F-77F9841BFD7D}"/>
              </a:ext>
            </a:extLst>
          </p:cNvPr>
          <p:cNvSpPr>
            <a:spLocks noGrp="1"/>
          </p:cNvSpPr>
          <p:nvPr>
            <p:ph type="subTitle" idx="1"/>
          </p:nvPr>
        </p:nvSpPr>
        <p:spPr>
          <a:xfrm>
            <a:off x="1218708" y="5101548"/>
            <a:ext cx="9781327" cy="502958"/>
          </a:xfrm>
        </p:spPr>
        <p:txBody>
          <a:bodyPr anchor="t">
            <a:normAutofit/>
          </a:bodyPr>
          <a:lstStyle>
            <a:lvl1pPr marL="0" indent="0" algn="ctr">
              <a:buNone/>
              <a:defRPr sz="2800"/>
            </a:lvl1pPr>
          </a:lstStyle>
          <a:p>
            <a:pPr>
              <a:lnSpc>
                <a:spcPct val="110000"/>
              </a:lnSpc>
            </a:pPr>
            <a:r>
              <a:rPr lang="en-US" sz="2200">
                <a:solidFill>
                  <a:srgbClr val="FFFFFF"/>
                </a:solidFill>
                <a:effectLst>
                  <a:outerShdw blurRad="38100" dist="38100" dir="2700000" algn="tl">
                    <a:srgbClr val="000000">
                      <a:alpha val="43137"/>
                    </a:srgbClr>
                  </a:outerShdw>
                </a:effectLst>
                <a:cs typeface="Segoe UI Semilight" panose="020B0402040204020203" pitchFamily="34" charset="0"/>
              </a:rPr>
              <a:t>Click to edit Master subtitle style</a:t>
            </a:r>
            <a:endParaRPr lang="en-US" sz="2200" dirty="0">
              <a:solidFill>
                <a:srgbClr val="FFFFFF"/>
              </a:solidFill>
              <a:effectLst>
                <a:outerShdw blurRad="38100" dist="38100" dir="2700000" algn="tl">
                  <a:srgbClr val="000000">
                    <a:alpha val="43137"/>
                  </a:srgbClr>
                </a:outerShdw>
              </a:effectLst>
              <a:cs typeface="Segoe UI Semilight" panose="020B0402040204020203" pitchFamily="34" charset="0"/>
            </a:endParaRPr>
          </a:p>
        </p:txBody>
      </p:sp>
    </p:spTree>
    <p:extLst>
      <p:ext uri="{BB962C8B-B14F-4D97-AF65-F5344CB8AC3E}">
        <p14:creationId xmlns:p14="http://schemas.microsoft.com/office/powerpoint/2010/main" val="319721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am">
    <p:bg>
      <p:bgPr>
        <a:solidFill>
          <a:schemeClr val="bg2">
            <a:alpha val="70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798F9B1-9C80-43D7-9EEB-62368C6E4700}"/>
              </a:ext>
              <a:ext uri="{C183D7F6-B498-43B3-948B-1728B52AA6E4}">
                <adec:decorative xmlns:adec="http://schemas.microsoft.com/office/drawing/2017/decorative" val="1"/>
              </a:ext>
            </a:extLst>
          </p:cNvPr>
          <p:cNvSpPr/>
          <p:nvPr userDrawn="1"/>
        </p:nvSpPr>
        <p:spPr>
          <a:xfrm>
            <a:off x="0" y="4563122"/>
            <a:ext cx="12188952" cy="229487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9" name="Rectangle 18">
            <a:extLst>
              <a:ext uri="{FF2B5EF4-FFF2-40B4-BE49-F238E27FC236}">
                <a16:creationId xmlns:a16="http://schemas.microsoft.com/office/drawing/2014/main" id="{B19F8183-B975-40ED-AF54-2E47480E8FDF}"/>
              </a:ext>
              <a:ext uri="{C183D7F6-B498-43B3-948B-1728B52AA6E4}">
                <adec:decorative xmlns:adec="http://schemas.microsoft.com/office/drawing/2017/decorative" val="1"/>
              </a:ext>
            </a:extLst>
          </p:cNvPr>
          <p:cNvSpPr/>
          <p:nvPr userDrawn="1"/>
        </p:nvSpPr>
        <p:spPr>
          <a:xfrm>
            <a:off x="0" y="4632326"/>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0" name="Title 1">
            <a:extLst>
              <a:ext uri="{FF2B5EF4-FFF2-40B4-BE49-F238E27FC236}">
                <a16:creationId xmlns:a16="http://schemas.microsoft.com/office/drawing/2014/main" id="{5F15006B-9319-46AF-AE0D-7BBBA5A5FEED}"/>
              </a:ext>
            </a:extLst>
          </p:cNvPr>
          <p:cNvSpPr>
            <a:spLocks noGrp="1"/>
          </p:cNvSpPr>
          <p:nvPr>
            <p:ph type="title"/>
          </p:nvPr>
        </p:nvSpPr>
        <p:spPr>
          <a:xfrm>
            <a:off x="838200" y="4679001"/>
            <a:ext cx="10348147" cy="1388631"/>
          </a:xfrm>
        </p:spPr>
        <p:txBody>
          <a:bodyPr>
            <a:normAutofit/>
          </a:bodyPr>
          <a:lstStyle/>
          <a:p>
            <a:pPr>
              <a:lnSpc>
                <a:spcPct val="100000"/>
              </a:lnSpc>
            </a:pPr>
            <a:r>
              <a:rPr lang="en-US" spc="120">
                <a:solidFill>
                  <a:schemeClr val="bg1"/>
                </a:solidFill>
                <a:cs typeface="Posterama" panose="020B0504020200020000" pitchFamily="34" charset="0"/>
              </a:rPr>
              <a:t>Click to edit Master title style</a:t>
            </a:r>
            <a:endParaRPr lang="en-US" spc="120" dirty="0">
              <a:solidFill>
                <a:schemeClr val="bg1"/>
              </a:solidFill>
              <a:cs typeface="Posterama" panose="020B0504020200020000" pitchFamily="34" charset="0"/>
            </a:endParaRPr>
          </a:p>
        </p:txBody>
      </p:sp>
      <p:sp>
        <p:nvSpPr>
          <p:cNvPr id="21" name="Date Placeholder 5">
            <a:extLst>
              <a:ext uri="{FF2B5EF4-FFF2-40B4-BE49-F238E27FC236}">
                <a16:creationId xmlns:a16="http://schemas.microsoft.com/office/drawing/2014/main" id="{EF966BF4-C741-471C-BD3E-40536108BDFF}"/>
              </a:ext>
            </a:extLst>
          </p:cNvPr>
          <p:cNvSpPr>
            <a:spLocks noGrp="1"/>
          </p:cNvSpPr>
          <p:nvPr>
            <p:ph type="dt" sz="half" idx="10"/>
          </p:nvPr>
        </p:nvSpPr>
        <p:spPr>
          <a:xfrm>
            <a:off x="838200" y="6324600"/>
            <a:ext cx="2743200" cy="365125"/>
          </a:xfrm>
        </p:spPr>
        <p:txBody>
          <a:bodyPr/>
          <a:lstStyle>
            <a:lvl1pPr>
              <a:defRPr/>
            </a:lvl1pPr>
          </a:lstStyle>
          <a:p>
            <a:pPr>
              <a:defRPr/>
            </a:pPr>
            <a:r>
              <a:rPr lang="en-US" dirty="0">
                <a:solidFill>
                  <a:prstClr val="white">
                    <a:alpha val="60000"/>
                  </a:prstClr>
                </a:solidFill>
              </a:rPr>
              <a:t>20XX</a:t>
            </a:r>
          </a:p>
        </p:txBody>
      </p:sp>
      <p:sp>
        <p:nvSpPr>
          <p:cNvPr id="22" name="Footer Placeholder 6">
            <a:extLst>
              <a:ext uri="{FF2B5EF4-FFF2-40B4-BE49-F238E27FC236}">
                <a16:creationId xmlns:a16="http://schemas.microsoft.com/office/drawing/2014/main" id="{E4052D32-8B32-4C10-8FF9-3CC40E7F37A9}"/>
              </a:ext>
            </a:extLst>
          </p:cNvPr>
          <p:cNvSpPr>
            <a:spLocks noGrp="1"/>
          </p:cNvSpPr>
          <p:nvPr>
            <p:ph type="ftr" sz="quarter" idx="11"/>
          </p:nvPr>
        </p:nvSpPr>
        <p:spPr>
          <a:xfrm>
            <a:off x="4038600" y="632460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rPr>
              <a:t>Presentation title</a:t>
            </a:r>
          </a:p>
        </p:txBody>
      </p:sp>
      <p:sp>
        <p:nvSpPr>
          <p:cNvPr id="23" name="Slide Number Placeholder 7">
            <a:extLst>
              <a:ext uri="{FF2B5EF4-FFF2-40B4-BE49-F238E27FC236}">
                <a16:creationId xmlns:a16="http://schemas.microsoft.com/office/drawing/2014/main" id="{423F6085-8F80-41B9-9BA1-8719DDB0C313}"/>
              </a:ext>
            </a:extLst>
          </p:cNvPr>
          <p:cNvSpPr>
            <a:spLocks noGrp="1"/>
          </p:cNvSpPr>
          <p:nvPr>
            <p:ph type="sldNum" sz="quarter" idx="12"/>
          </p:nvPr>
        </p:nvSpPr>
        <p:spPr>
          <a:xfrm>
            <a:off x="8610600" y="632460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smtClean="0">
                <a:ln>
                  <a:noFill/>
                </a:ln>
                <a:solidFill>
                  <a:prstClr val="white">
                    <a:alpha val="60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endParaRPr>
          </a:p>
        </p:txBody>
      </p:sp>
      <p:sp>
        <p:nvSpPr>
          <p:cNvPr id="3" name="Content Placeholder 2">
            <a:extLst>
              <a:ext uri="{FF2B5EF4-FFF2-40B4-BE49-F238E27FC236}">
                <a16:creationId xmlns:a16="http://schemas.microsoft.com/office/drawing/2014/main" id="{A7452533-4333-455C-A755-FD0DB695115D}"/>
              </a:ext>
            </a:extLst>
          </p:cNvPr>
          <p:cNvSpPr>
            <a:spLocks noGrp="1"/>
          </p:cNvSpPr>
          <p:nvPr>
            <p:ph sz="quarter" idx="13" hasCustomPrompt="1"/>
          </p:nvPr>
        </p:nvSpPr>
        <p:spPr>
          <a:xfrm>
            <a:off x="392113" y="217488"/>
            <a:ext cx="11407775" cy="43449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content</a:t>
            </a:r>
          </a:p>
        </p:txBody>
      </p:sp>
    </p:spTree>
    <p:extLst>
      <p:ext uri="{BB962C8B-B14F-4D97-AF65-F5344CB8AC3E}">
        <p14:creationId xmlns:p14="http://schemas.microsoft.com/office/powerpoint/2010/main" val="172679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bg2">
            <a:alpha val="70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8EB1B99-4A44-424D-960B-E39E95E47FE1}"/>
              </a:ext>
              <a:ext uri="{C183D7F6-B498-43B3-948B-1728B52AA6E4}">
                <adec:decorative xmlns:adec="http://schemas.microsoft.com/office/drawing/2017/decorative" val="1"/>
              </a:ext>
            </a:extLst>
          </p:cNvPr>
          <p:cNvSpPr/>
          <p:nvPr userDrawn="1"/>
        </p:nvSpPr>
        <p:spPr>
          <a:xfrm>
            <a:off x="0" y="4563122"/>
            <a:ext cx="12188952" cy="229487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7" name="Rectangle 26">
            <a:extLst>
              <a:ext uri="{FF2B5EF4-FFF2-40B4-BE49-F238E27FC236}">
                <a16:creationId xmlns:a16="http://schemas.microsoft.com/office/drawing/2014/main" id="{1C4B9F2D-4BC8-49AA-AF37-3F0C8E5A2D87}"/>
              </a:ext>
              <a:ext uri="{C183D7F6-B498-43B3-948B-1728B52AA6E4}">
                <adec:decorative xmlns:adec="http://schemas.microsoft.com/office/drawing/2017/decorative" val="1"/>
              </a:ext>
            </a:extLst>
          </p:cNvPr>
          <p:cNvSpPr/>
          <p:nvPr userDrawn="1"/>
        </p:nvSpPr>
        <p:spPr>
          <a:xfrm>
            <a:off x="0" y="4632326"/>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8" name="Title 1">
            <a:extLst>
              <a:ext uri="{FF2B5EF4-FFF2-40B4-BE49-F238E27FC236}">
                <a16:creationId xmlns:a16="http://schemas.microsoft.com/office/drawing/2014/main" id="{59607F4D-1EB7-4A8D-BDBE-3FBD59A56ECE}"/>
              </a:ext>
            </a:extLst>
          </p:cNvPr>
          <p:cNvSpPr>
            <a:spLocks noGrp="1"/>
          </p:cNvSpPr>
          <p:nvPr>
            <p:ph type="title"/>
          </p:nvPr>
        </p:nvSpPr>
        <p:spPr>
          <a:xfrm>
            <a:off x="838200" y="4581785"/>
            <a:ext cx="10348147" cy="1572606"/>
          </a:xfrm>
        </p:spPr>
        <p:txBody>
          <a:bodyPr>
            <a:normAutofit/>
          </a:bodyPr>
          <a:lstStyle/>
          <a:p>
            <a:pPr>
              <a:lnSpc>
                <a:spcPct val="100000"/>
              </a:lnSpc>
            </a:pPr>
            <a:r>
              <a:rPr lang="en-US" spc="120">
                <a:solidFill>
                  <a:schemeClr val="bg1"/>
                </a:solidFill>
                <a:cs typeface="Posterama" panose="020B0504020200020000" pitchFamily="34" charset="0"/>
              </a:rPr>
              <a:t>Click to edit Master title style</a:t>
            </a:r>
            <a:endParaRPr lang="en-US" spc="120" dirty="0">
              <a:solidFill>
                <a:schemeClr val="bg1"/>
              </a:solidFill>
              <a:cs typeface="Posterama" panose="020B0504020200020000" pitchFamily="34" charset="0"/>
            </a:endParaRPr>
          </a:p>
        </p:txBody>
      </p:sp>
      <p:sp>
        <p:nvSpPr>
          <p:cNvPr id="29" name="Date Placeholder 5">
            <a:extLst>
              <a:ext uri="{FF2B5EF4-FFF2-40B4-BE49-F238E27FC236}">
                <a16:creationId xmlns:a16="http://schemas.microsoft.com/office/drawing/2014/main" id="{D059A74B-DC70-4E6A-8B79-92049E91B19C}"/>
              </a:ext>
            </a:extLst>
          </p:cNvPr>
          <p:cNvSpPr>
            <a:spLocks noGrp="1"/>
          </p:cNvSpPr>
          <p:nvPr>
            <p:ph type="dt" sz="half" idx="10"/>
          </p:nvPr>
        </p:nvSpPr>
        <p:spPr>
          <a:xfrm>
            <a:off x="838200" y="6324600"/>
            <a:ext cx="2743200" cy="365125"/>
          </a:xfrm>
        </p:spPr>
        <p:txBody>
          <a:bodyPr/>
          <a:lstStyle>
            <a:lvl1pPr>
              <a:defRPr/>
            </a:lvl1pPr>
          </a:lstStyle>
          <a:p>
            <a:pPr>
              <a:defRPr/>
            </a:pPr>
            <a:r>
              <a:rPr lang="en-US" dirty="0">
                <a:solidFill>
                  <a:prstClr val="white">
                    <a:alpha val="60000"/>
                  </a:prstClr>
                </a:solidFill>
              </a:rPr>
              <a:t>20XX</a:t>
            </a:r>
          </a:p>
        </p:txBody>
      </p:sp>
      <p:sp>
        <p:nvSpPr>
          <p:cNvPr id="30" name="Footer Placeholder 6">
            <a:extLst>
              <a:ext uri="{FF2B5EF4-FFF2-40B4-BE49-F238E27FC236}">
                <a16:creationId xmlns:a16="http://schemas.microsoft.com/office/drawing/2014/main" id="{60A3B447-230B-4641-9E61-C6AFA8ADA113}"/>
              </a:ext>
            </a:extLst>
          </p:cNvPr>
          <p:cNvSpPr>
            <a:spLocks noGrp="1"/>
          </p:cNvSpPr>
          <p:nvPr>
            <p:ph type="ftr" sz="quarter" idx="11"/>
          </p:nvPr>
        </p:nvSpPr>
        <p:spPr>
          <a:xfrm>
            <a:off x="4038600" y="632460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rPr>
              <a:t>Presentation title</a:t>
            </a:r>
          </a:p>
        </p:txBody>
      </p:sp>
      <p:sp>
        <p:nvSpPr>
          <p:cNvPr id="31" name="Slide Number Placeholder 7">
            <a:extLst>
              <a:ext uri="{FF2B5EF4-FFF2-40B4-BE49-F238E27FC236}">
                <a16:creationId xmlns:a16="http://schemas.microsoft.com/office/drawing/2014/main" id="{D891FDCC-CEC5-46EA-83E5-AF2316413B93}"/>
              </a:ext>
            </a:extLst>
          </p:cNvPr>
          <p:cNvSpPr>
            <a:spLocks noGrp="1"/>
          </p:cNvSpPr>
          <p:nvPr>
            <p:ph type="sldNum" sz="quarter" idx="12"/>
          </p:nvPr>
        </p:nvSpPr>
        <p:spPr>
          <a:xfrm>
            <a:off x="8610600" y="632460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850FF-6169-4056-8077-06FFA93A5366}" type="slidenum">
              <a:rPr kumimoji="0" lang="en-US" sz="900" b="0" i="0" u="none" strike="noStrike" kern="1200" cap="none" spc="0" normalizeH="0" baseline="0" noProof="0" smtClean="0">
                <a:ln>
                  <a:noFill/>
                </a:ln>
                <a:solidFill>
                  <a:prstClr val="white">
                    <a:alpha val="60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white">
                  <a:alpha val="60000"/>
                </a:prstClr>
              </a:solidFill>
              <a:effectLst/>
              <a:uLnTx/>
              <a:uFillTx/>
              <a:latin typeface="Avenir Next LT Pro"/>
              <a:ea typeface="+mn-ea"/>
              <a:cs typeface="+mn-cs"/>
            </a:endParaRPr>
          </a:p>
        </p:txBody>
      </p:sp>
      <p:sp>
        <p:nvSpPr>
          <p:cNvPr id="3" name="Content Placeholder 2">
            <a:extLst>
              <a:ext uri="{FF2B5EF4-FFF2-40B4-BE49-F238E27FC236}">
                <a16:creationId xmlns:a16="http://schemas.microsoft.com/office/drawing/2014/main" id="{77112BDF-BBAF-4198-8203-F269CA203EB7}"/>
              </a:ext>
            </a:extLst>
          </p:cNvPr>
          <p:cNvSpPr>
            <a:spLocks noGrp="1"/>
          </p:cNvSpPr>
          <p:nvPr>
            <p:ph sz="quarter" idx="13" hasCustomPrompt="1"/>
          </p:nvPr>
        </p:nvSpPr>
        <p:spPr>
          <a:xfrm>
            <a:off x="1089025" y="209550"/>
            <a:ext cx="10013950" cy="4143375"/>
          </a:xfrm>
        </p:spPr>
        <p:txBody>
          <a:bodyPr/>
          <a:lstStyle>
            <a:lvl1pPr>
              <a:defRPr>
                <a:solidFill>
                  <a:schemeClr val="tx1"/>
                </a:solidFill>
              </a:defRPr>
            </a:lvl1pPr>
          </a:lstStyle>
          <a:p>
            <a:pPr lvl="0"/>
            <a:r>
              <a:rPr lang="en-US" dirty="0"/>
              <a:t>Click to add content</a:t>
            </a:r>
          </a:p>
        </p:txBody>
      </p:sp>
    </p:spTree>
    <p:extLst>
      <p:ext uri="{BB962C8B-B14F-4D97-AF65-F5344CB8AC3E}">
        <p14:creationId xmlns:p14="http://schemas.microsoft.com/office/powerpoint/2010/main" val="65698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2 Column">
    <p:bg>
      <p:bgPr>
        <a:solidFill>
          <a:schemeClr val="bg2">
            <a:alpha val="7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DFDE745-8E05-475F-BC08-E9B8B01E6267}"/>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0744200" y="0"/>
            <a:ext cx="1447800" cy="1535750"/>
          </a:xfrm>
          <a:prstGeom prst="rect">
            <a:avLst/>
          </a:prstGeom>
        </p:spPr>
      </p:pic>
      <p:sp>
        <p:nvSpPr>
          <p:cNvPr id="10" name="Title 1">
            <a:extLst>
              <a:ext uri="{FF2B5EF4-FFF2-40B4-BE49-F238E27FC236}">
                <a16:creationId xmlns:a16="http://schemas.microsoft.com/office/drawing/2014/main" id="{D4AB668B-5364-48F5-8E6A-67B8A330D922}"/>
              </a:ext>
            </a:extLst>
          </p:cNvPr>
          <p:cNvSpPr>
            <a:spLocks noGrp="1"/>
          </p:cNvSpPr>
          <p:nvPr>
            <p:ph type="title"/>
          </p:nvPr>
        </p:nvSpPr>
        <p:spPr>
          <a:xfrm>
            <a:off x="838201" y="559814"/>
            <a:ext cx="10348146" cy="753172"/>
          </a:xfrm>
        </p:spPr>
        <p:txBody>
          <a:bodyPr anchor="t">
            <a:normAutofit/>
          </a:bodyPr>
          <a:lstStyle>
            <a:lvl1pPr>
              <a:defRPr>
                <a:solidFill>
                  <a:schemeClr val="tx2"/>
                </a:solidFill>
              </a:defRPr>
            </a:lvl1pPr>
          </a:lstStyle>
          <a:p>
            <a:pPr>
              <a:lnSpc>
                <a:spcPct val="100000"/>
              </a:lnSpc>
            </a:pPr>
            <a:r>
              <a:rPr lang="en-US" spc="120">
                <a:solidFill>
                  <a:schemeClr val="tx2"/>
                </a:solidFill>
                <a:cs typeface="Posterama" panose="020B0504020200020000" pitchFamily="34" charset="0"/>
              </a:rPr>
              <a:t>Click to edit Master title style</a:t>
            </a:r>
            <a:endParaRPr lang="en-US" spc="120" dirty="0">
              <a:solidFill>
                <a:schemeClr val="tx2"/>
              </a:solidFill>
              <a:cs typeface="Posterama" panose="020B0504020200020000" pitchFamily="34" charset="0"/>
            </a:endParaRPr>
          </a:p>
        </p:txBody>
      </p:sp>
      <p:pic>
        <p:nvPicPr>
          <p:cNvPr id="11" name="Picture 10">
            <a:extLst>
              <a:ext uri="{FF2B5EF4-FFF2-40B4-BE49-F238E27FC236}">
                <a16:creationId xmlns:a16="http://schemas.microsoft.com/office/drawing/2014/main" id="{BDCD62CE-FD0C-47C1-94CE-C2F8B5AA8272}"/>
              </a:ext>
              <a:ext uri="{C183D7F6-B498-43B3-948B-1728B52AA6E4}">
                <adec:decorative xmlns:adec="http://schemas.microsoft.com/office/drawing/2017/decorative" val="1"/>
              </a:ext>
            </a:extLst>
          </p:cNvPr>
          <p:cNvPicPr>
            <a:picLocks noChangeAspect="1"/>
          </p:cNvPicPr>
          <p:nvPr userDrawn="1"/>
        </p:nvPicPr>
        <p:blipFill rotWithShape="1">
          <a:blip r:embed="rId3" cstate="screen">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rot="10800000">
            <a:off x="-1" y="2719661"/>
            <a:ext cx="830249" cy="2548349"/>
          </a:xfrm>
          <a:prstGeom prst="rect">
            <a:avLst/>
          </a:prstGeom>
        </p:spPr>
      </p:pic>
      <p:sp>
        <p:nvSpPr>
          <p:cNvPr id="16" name="Text Placeholder 15">
            <a:extLst>
              <a:ext uri="{FF2B5EF4-FFF2-40B4-BE49-F238E27FC236}">
                <a16:creationId xmlns:a16="http://schemas.microsoft.com/office/drawing/2014/main" id="{400F5829-71BC-4CC0-A88E-2D9B5D18E8D6}"/>
              </a:ext>
            </a:extLst>
          </p:cNvPr>
          <p:cNvSpPr>
            <a:spLocks noGrp="1"/>
          </p:cNvSpPr>
          <p:nvPr>
            <p:ph type="body" sz="quarter" idx="13" hasCustomPrompt="1"/>
          </p:nvPr>
        </p:nvSpPr>
        <p:spPr>
          <a:xfrm>
            <a:off x="1612288" y="1719628"/>
            <a:ext cx="4307865"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19" name="Text Placeholder 18">
            <a:extLst>
              <a:ext uri="{FF2B5EF4-FFF2-40B4-BE49-F238E27FC236}">
                <a16:creationId xmlns:a16="http://schemas.microsoft.com/office/drawing/2014/main" id="{FD2F63FE-D5D7-44B0-B72C-D45AA6EE129B}"/>
              </a:ext>
            </a:extLst>
          </p:cNvPr>
          <p:cNvSpPr>
            <a:spLocks noGrp="1"/>
          </p:cNvSpPr>
          <p:nvPr>
            <p:ph type="body" sz="quarter" idx="15" hasCustomPrompt="1"/>
          </p:nvPr>
        </p:nvSpPr>
        <p:spPr>
          <a:xfrm>
            <a:off x="1612900" y="2332649"/>
            <a:ext cx="4306888"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17" name="Text Placeholder 15">
            <a:extLst>
              <a:ext uri="{FF2B5EF4-FFF2-40B4-BE49-F238E27FC236}">
                <a16:creationId xmlns:a16="http://schemas.microsoft.com/office/drawing/2014/main" id="{E0314D87-B4EE-460E-B18F-73BD13911150}"/>
              </a:ext>
            </a:extLst>
          </p:cNvPr>
          <p:cNvSpPr>
            <a:spLocks noGrp="1"/>
          </p:cNvSpPr>
          <p:nvPr>
            <p:ph type="body" sz="quarter" idx="14" hasCustomPrompt="1"/>
          </p:nvPr>
        </p:nvSpPr>
        <p:spPr>
          <a:xfrm>
            <a:off x="6266350" y="1719628"/>
            <a:ext cx="4307865" cy="554038"/>
          </a:xfrm>
        </p:spPr>
        <p:txBody>
          <a:bodyPr>
            <a:normAutofit/>
          </a:bodyPr>
          <a:lstStyle>
            <a:lvl1pPr marL="0" indent="0">
              <a:buNone/>
              <a:defRPr sz="2400" b="1">
                <a:solidFill>
                  <a:schemeClr val="accent4"/>
                </a:solidFill>
              </a:defRPr>
            </a:lvl1pPr>
          </a:lstStyle>
          <a:p>
            <a:pPr lvl="0"/>
            <a:r>
              <a:rPr lang="en-US" dirty="0"/>
              <a:t>Click to add subtitle</a:t>
            </a:r>
          </a:p>
        </p:txBody>
      </p:sp>
      <p:sp>
        <p:nvSpPr>
          <p:cNvPr id="20" name="Text Placeholder 18">
            <a:extLst>
              <a:ext uri="{FF2B5EF4-FFF2-40B4-BE49-F238E27FC236}">
                <a16:creationId xmlns:a16="http://schemas.microsoft.com/office/drawing/2014/main" id="{C6020A13-A1EE-4B0D-9E98-DEC8824C5969}"/>
              </a:ext>
            </a:extLst>
          </p:cNvPr>
          <p:cNvSpPr>
            <a:spLocks noGrp="1"/>
          </p:cNvSpPr>
          <p:nvPr>
            <p:ph type="body" sz="quarter" idx="16" hasCustomPrompt="1"/>
          </p:nvPr>
        </p:nvSpPr>
        <p:spPr>
          <a:xfrm>
            <a:off x="6266838" y="2332649"/>
            <a:ext cx="4306888" cy="3529013"/>
          </a:xfrm>
        </p:spPr>
        <p:txBody>
          <a:bodyPr>
            <a:normAutofit/>
          </a:bodyPr>
          <a:lstStyle>
            <a:lvl1pPr marL="285750" indent="-285750">
              <a:buFont typeface="Arial" panose="020B0604020202020204" pitchFamily="34" charset="0"/>
              <a:buChar char="•"/>
              <a:defRPr sz="1800">
                <a:solidFill>
                  <a:schemeClr val="tx2"/>
                </a:solidFill>
              </a:defRPr>
            </a:lvl1pPr>
          </a:lstStyle>
          <a:p>
            <a:pPr lvl="0"/>
            <a:r>
              <a:rPr lang="en-US" dirty="0"/>
              <a:t>Click to add text</a:t>
            </a:r>
          </a:p>
        </p:txBody>
      </p:sp>
      <p:sp>
        <p:nvSpPr>
          <p:cNvPr id="12" name="Date Placeholder 5">
            <a:extLst>
              <a:ext uri="{FF2B5EF4-FFF2-40B4-BE49-F238E27FC236}">
                <a16:creationId xmlns:a16="http://schemas.microsoft.com/office/drawing/2014/main" id="{DB65338A-C6F0-4F28-B7EA-064B872F628B}"/>
              </a:ext>
            </a:extLst>
          </p:cNvPr>
          <p:cNvSpPr>
            <a:spLocks noGrp="1"/>
          </p:cNvSpPr>
          <p:nvPr>
            <p:ph type="dt" sz="half" idx="10"/>
          </p:nvPr>
        </p:nvSpPr>
        <p:spPr>
          <a:xfrm>
            <a:off x="838200" y="6324600"/>
            <a:ext cx="2743200" cy="365125"/>
          </a:xfrm>
        </p:spPr>
        <p:txBody>
          <a:bodyPr/>
          <a:lstStyle>
            <a:lvl1pPr>
              <a:defRPr>
                <a:solidFill>
                  <a:schemeClr val="tx1">
                    <a:alpha val="60000"/>
                  </a:schemeClr>
                </a:solidFill>
              </a:defRPr>
            </a:lvl1pPr>
          </a:lstStyle>
          <a:p>
            <a:pPr>
              <a:defRPr/>
            </a:pPr>
            <a:r>
              <a:rPr lang="en-US" dirty="0"/>
              <a:t>20XX</a:t>
            </a:r>
          </a:p>
        </p:txBody>
      </p:sp>
      <p:sp>
        <p:nvSpPr>
          <p:cNvPr id="13" name="Footer Placeholder 6">
            <a:extLst>
              <a:ext uri="{FF2B5EF4-FFF2-40B4-BE49-F238E27FC236}">
                <a16:creationId xmlns:a16="http://schemas.microsoft.com/office/drawing/2014/main" id="{5743896B-BFE2-4F6B-B431-CF4B29CD3815}"/>
              </a:ext>
            </a:extLst>
          </p:cNvPr>
          <p:cNvSpPr>
            <a:spLocks noGrp="1"/>
          </p:cNvSpPr>
          <p:nvPr>
            <p:ph type="ftr" sz="quarter" idx="11"/>
          </p:nvPr>
        </p:nvSpPr>
        <p:spPr>
          <a:xfrm>
            <a:off x="4038600" y="6324600"/>
            <a:ext cx="4114800" cy="365125"/>
          </a:xfrm>
        </p:spPr>
        <p:txBody>
          <a:bodyPr/>
          <a:lstStyle>
            <a:lvl1pPr>
              <a:defRPr>
                <a:solidFill>
                  <a:schemeClr val="tx1">
                    <a:alpha val="60000"/>
                  </a:schemeClr>
                </a:solidFill>
              </a:defRPr>
            </a:lvl1pPr>
          </a:lstStyle>
          <a:p>
            <a:r>
              <a:rPr lang="en-US" dirty="0"/>
              <a:t>Presentation title</a:t>
            </a:r>
          </a:p>
        </p:txBody>
      </p:sp>
      <p:sp>
        <p:nvSpPr>
          <p:cNvPr id="14" name="Slide Number Placeholder 7">
            <a:extLst>
              <a:ext uri="{FF2B5EF4-FFF2-40B4-BE49-F238E27FC236}">
                <a16:creationId xmlns:a16="http://schemas.microsoft.com/office/drawing/2014/main" id="{1F6558AB-F8E9-4605-A5ED-FE3F46A11262}"/>
              </a:ext>
            </a:extLst>
          </p:cNvPr>
          <p:cNvSpPr>
            <a:spLocks noGrp="1"/>
          </p:cNvSpPr>
          <p:nvPr>
            <p:ph type="sldNum" sz="quarter" idx="12"/>
          </p:nvPr>
        </p:nvSpPr>
        <p:spPr>
          <a:xfrm>
            <a:off x="8610600" y="6324600"/>
            <a:ext cx="2743200" cy="365125"/>
          </a:xfrm>
        </p:spPr>
        <p:txBody>
          <a:bodyPr/>
          <a:lstStyle>
            <a:lvl1pPr>
              <a:defRPr>
                <a:solidFill>
                  <a:schemeClr val="tx1">
                    <a:alpha val="60000"/>
                  </a:schemeClr>
                </a:solidFill>
              </a:defRPr>
            </a:lvl1pPr>
          </a:lstStyle>
          <a:p>
            <a:pPr>
              <a:defRPr/>
            </a:pPr>
            <a:fld id="{73B850FF-6169-4056-8077-06FFA93A5366}" type="slidenum">
              <a:rPr lang="en-US" smtClean="0"/>
              <a:pPr>
                <a:defRPr/>
              </a:pPr>
              <a:t>‹#›</a:t>
            </a:fld>
            <a:endParaRPr lang="en-US" dirty="0"/>
          </a:p>
        </p:txBody>
      </p:sp>
    </p:spTree>
    <p:extLst>
      <p:ext uri="{BB962C8B-B14F-4D97-AF65-F5344CB8AC3E}">
        <p14:creationId xmlns:p14="http://schemas.microsoft.com/office/powerpoint/2010/main" val="387286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r>
              <a:rPr lang="en-US" dirty="0"/>
              <a:t>20XX</a:t>
            </a:r>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9" r:id="rId6"/>
    <p:sldLayoutId id="2147483740" r:id="rId7"/>
    <p:sldLayoutId id="2147483741" r:id="rId8"/>
    <p:sldLayoutId id="2147483742" r:id="rId9"/>
    <p:sldLayoutId id="2147483743" r:id="rId10"/>
  </p:sldLayoutIdLst>
  <p:hf hdr="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0B2BB2-146B-4714-8570-77C449ABC0E1}"/>
              </a:ext>
            </a:extLst>
          </p:cNvPr>
          <p:cNvSpPr>
            <a:spLocks noGrp="1"/>
          </p:cNvSpPr>
          <p:nvPr>
            <p:ph type="ctrTitle"/>
          </p:nvPr>
        </p:nvSpPr>
        <p:spPr>
          <a:xfrm>
            <a:off x="2894269" y="1485930"/>
            <a:ext cx="7467987" cy="706334"/>
          </a:xfrm>
        </p:spPr>
        <p:txBody>
          <a:bodyPr>
            <a:normAutofit fontScale="90000"/>
          </a:bodyPr>
          <a:lstStyle/>
          <a:p>
            <a:r>
              <a:rPr lang="en-GB" dirty="0"/>
              <a:t>Point </a:t>
            </a:r>
            <a:r>
              <a:rPr lang="en-US" dirty="0"/>
              <a:t>Of Sale Billing Invoice</a:t>
            </a:r>
          </a:p>
        </p:txBody>
      </p:sp>
      <p:sp>
        <p:nvSpPr>
          <p:cNvPr id="7" name="Subtitle 6">
            <a:extLst>
              <a:ext uri="{FF2B5EF4-FFF2-40B4-BE49-F238E27FC236}">
                <a16:creationId xmlns:a16="http://schemas.microsoft.com/office/drawing/2014/main" id="{7DEE731E-C361-4204-9B35-43843B693B77}"/>
              </a:ext>
            </a:extLst>
          </p:cNvPr>
          <p:cNvSpPr>
            <a:spLocks noGrp="1"/>
          </p:cNvSpPr>
          <p:nvPr>
            <p:ph type="subTitle" idx="1"/>
          </p:nvPr>
        </p:nvSpPr>
        <p:spPr>
          <a:xfrm>
            <a:off x="2620371" y="2192264"/>
            <a:ext cx="7642746" cy="706334"/>
          </a:xfrm>
        </p:spPr>
        <p:txBody>
          <a:bodyPr>
            <a:noAutofit/>
          </a:bodyPr>
          <a:lstStyle/>
          <a:p>
            <a:r>
              <a:rPr lang="en-GB" sz="1800" dirty="0"/>
              <a:t>	               # Dairy Products - Advanced Microsoft Excel Project</a:t>
            </a:r>
            <a:endParaRPr lang="en-US" sz="1800" dirty="0"/>
          </a:p>
        </p:txBody>
      </p:sp>
      <p:pic>
        <p:nvPicPr>
          <p:cNvPr id="5" name="Picture Placeholder 4">
            <a:extLst>
              <a:ext uri="{FF2B5EF4-FFF2-40B4-BE49-F238E27FC236}">
                <a16:creationId xmlns:a16="http://schemas.microsoft.com/office/drawing/2014/main" id="{F8B570FC-A4AC-486C-C586-2E193DE05792}"/>
              </a:ext>
            </a:extLst>
          </p:cNvPr>
          <p:cNvPicPr>
            <a:picLocks noGrp="1" noChangeAspect="1"/>
          </p:cNvPicPr>
          <p:nvPr>
            <p:ph type="pic" sz="quarter" idx="13"/>
          </p:nvPr>
        </p:nvPicPr>
        <p:blipFill>
          <a:blip r:embed="rId2"/>
          <a:srcRect l="-18383" t="8125" r="-30040" b="12537"/>
          <a:stretch/>
        </p:blipFill>
        <p:spPr>
          <a:xfrm>
            <a:off x="736158" y="3003970"/>
            <a:ext cx="11084189" cy="3854030"/>
          </a:xfrm>
        </p:spPr>
      </p:pic>
    </p:spTree>
    <p:extLst>
      <p:ext uri="{BB962C8B-B14F-4D97-AF65-F5344CB8AC3E}">
        <p14:creationId xmlns:p14="http://schemas.microsoft.com/office/powerpoint/2010/main" val="3106661278"/>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2"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1700"/>
                            </p:stCondLst>
                            <p:childTnLst>
                              <p:par>
                                <p:cTn id="13" presetID="41" presetClass="entr" presetSubtype="0" fill="hold" nodeType="afterEffect">
                                  <p:stCondLst>
                                    <p:cond delay="0"/>
                                  </p:stCondLst>
                                  <p:iterate type="lt">
                                    <p:tmPct val="10000"/>
                                  </p:iterate>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p:cTn id="15" dur="500" fill="hold"/>
                                        <p:tgtEl>
                                          <p:spTgt spid="7">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7">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7">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7">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7">
                                            <p:txEl>
                                              <p:pRg st="0" end="0"/>
                                            </p:txEl>
                                          </p:spTgt>
                                        </p:tgtEl>
                                      </p:cBhvr>
                                    </p:animEffect>
                                  </p:childTnLst>
                                </p:cTn>
                              </p:par>
                            </p:childTnLst>
                          </p:cTn>
                        </p:par>
                        <p:par>
                          <p:cTn id="20" fill="hold">
                            <p:stCondLst>
                              <p:cond delay="435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6E2FE00C-A4E7-4DD3-BED5-5746528E68F1}"/>
              </a:ext>
            </a:extLst>
          </p:cNvPr>
          <p:cNvSpPr>
            <a:spLocks noGrp="1"/>
          </p:cNvSpPr>
          <p:nvPr>
            <p:ph type="title"/>
          </p:nvPr>
        </p:nvSpPr>
        <p:spPr>
          <a:xfrm>
            <a:off x="837881" y="1092263"/>
            <a:ext cx="4953000" cy="893983"/>
          </a:xfrm>
        </p:spPr>
        <p:txBody>
          <a:bodyPr/>
          <a:lstStyle/>
          <a:p>
            <a:r>
              <a:rPr lang="en-GB" dirty="0"/>
              <a:t>3 Sections</a:t>
            </a:r>
            <a:endParaRPr lang="en-US" dirty="0"/>
          </a:p>
        </p:txBody>
      </p:sp>
      <p:sp>
        <p:nvSpPr>
          <p:cNvPr id="34" name="Text Placeholder 33">
            <a:extLst>
              <a:ext uri="{FF2B5EF4-FFF2-40B4-BE49-F238E27FC236}">
                <a16:creationId xmlns:a16="http://schemas.microsoft.com/office/drawing/2014/main" id="{7B69611F-97FC-426E-8387-26F473573E81}"/>
              </a:ext>
            </a:extLst>
          </p:cNvPr>
          <p:cNvSpPr>
            <a:spLocks noGrp="1"/>
          </p:cNvSpPr>
          <p:nvPr>
            <p:ph type="body" sz="quarter" idx="16"/>
          </p:nvPr>
        </p:nvSpPr>
        <p:spPr>
          <a:xfrm>
            <a:off x="838200" y="2770927"/>
            <a:ext cx="4952681" cy="1925415"/>
          </a:xfrm>
        </p:spPr>
        <p:txBody>
          <a:bodyPr>
            <a:normAutofit fontScale="77500" lnSpcReduction="20000"/>
          </a:bodyPr>
          <a:lstStyle/>
          <a:p>
            <a:pPr>
              <a:buFont typeface="Wingdings" panose="05000000000000000000" pitchFamily="2" charset="2"/>
              <a:buChar char="v"/>
            </a:pPr>
            <a:r>
              <a:rPr lang="en-US" sz="2400" dirty="0"/>
              <a:t>POS Billing Layout</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Daily Stocks Calculations</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Download Billing Invoice</a:t>
            </a:r>
          </a:p>
        </p:txBody>
      </p:sp>
      <p:sp>
        <p:nvSpPr>
          <p:cNvPr id="59" name="Slide Number Placeholder 58">
            <a:extLst>
              <a:ext uri="{FF2B5EF4-FFF2-40B4-BE49-F238E27FC236}">
                <a16:creationId xmlns:a16="http://schemas.microsoft.com/office/drawing/2014/main" id="{51CFCC1B-86D5-4E89-A5FA-944094DBD4AF}"/>
              </a:ext>
            </a:extLst>
          </p:cNvPr>
          <p:cNvSpPr>
            <a:spLocks noGrp="1"/>
          </p:cNvSpPr>
          <p:nvPr>
            <p:ph type="sldNum" sz="quarter" idx="12"/>
          </p:nvPr>
        </p:nvSpPr>
        <p:spPr>
          <a:xfrm>
            <a:off x="10820400" y="6327648"/>
            <a:ext cx="533400" cy="365125"/>
          </a:xfrm>
        </p:spPr>
        <p:txBody>
          <a:bodyPr/>
          <a:lstStyle/>
          <a:p>
            <a:pPr lvl="0"/>
            <a:fld id="{73B850FF-6169-4056-8077-06FFA93A5366}" type="slidenum">
              <a:rPr lang="en-US" noProof="0" smtClean="0"/>
              <a:pPr lvl="0"/>
              <a:t>2</a:t>
            </a:fld>
            <a:endParaRPr lang="en-US" noProof="0" dirty="0"/>
          </a:p>
        </p:txBody>
      </p:sp>
      <p:pic>
        <p:nvPicPr>
          <p:cNvPr id="9" name="Picture 8">
            <a:extLst>
              <a:ext uri="{FF2B5EF4-FFF2-40B4-BE49-F238E27FC236}">
                <a16:creationId xmlns:a16="http://schemas.microsoft.com/office/drawing/2014/main" id="{342FEA31-E71A-FF3A-492F-92C107B9C366}"/>
              </a:ext>
            </a:extLst>
          </p:cNvPr>
          <p:cNvPicPr>
            <a:picLocks noChangeAspect="1"/>
          </p:cNvPicPr>
          <p:nvPr/>
        </p:nvPicPr>
        <p:blipFill>
          <a:blip r:embed="rId3"/>
          <a:stretch>
            <a:fillRect/>
          </a:stretch>
        </p:blipFill>
        <p:spPr>
          <a:xfrm>
            <a:off x="6284935" y="976312"/>
            <a:ext cx="5838825" cy="4905375"/>
          </a:xfrm>
          <a:prstGeom prst="rect">
            <a:avLst/>
          </a:prstGeom>
        </p:spPr>
      </p:pic>
    </p:spTree>
    <p:extLst>
      <p:ext uri="{BB962C8B-B14F-4D97-AF65-F5344CB8AC3E}">
        <p14:creationId xmlns:p14="http://schemas.microsoft.com/office/powerpoint/2010/main" val="254120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900"/>
                            </p:stCondLst>
                            <p:childTnLst>
                              <p:par>
                                <p:cTn id="13" presetID="41" presetClass="entr" presetSubtype="0" fill="hold" nodeType="afterEffect">
                                  <p:stCondLst>
                                    <p:cond delay="0"/>
                                  </p:stCondLst>
                                  <p:iterate type="lt">
                                    <p:tmPct val="10000"/>
                                  </p:iterate>
                                  <p:childTnLst>
                                    <p:set>
                                      <p:cBhvr>
                                        <p:cTn id="14" dur="1" fill="hold">
                                          <p:stCondLst>
                                            <p:cond delay="0"/>
                                          </p:stCondLst>
                                        </p:cTn>
                                        <p:tgtEl>
                                          <p:spTgt spid="34">
                                            <p:txEl>
                                              <p:pRg st="0" end="0"/>
                                            </p:txEl>
                                          </p:spTgt>
                                        </p:tgtEl>
                                        <p:attrNameLst>
                                          <p:attrName>style.visibility</p:attrName>
                                        </p:attrNameLst>
                                      </p:cBhvr>
                                      <p:to>
                                        <p:strVal val="visible"/>
                                      </p:to>
                                    </p:set>
                                    <p:anim calcmode="lin" valueType="num">
                                      <p:cBhvr>
                                        <p:cTn id="15" dur="500" fill="hold"/>
                                        <p:tgtEl>
                                          <p:spTgt spid="3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4">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3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4">
                                            <p:txEl>
                                              <p:pRg st="0" end="0"/>
                                            </p:txEl>
                                          </p:spTgt>
                                        </p:tgtEl>
                                      </p:cBhvr>
                                    </p:animEffect>
                                  </p:childTnLst>
                                </p:cTn>
                              </p:par>
                            </p:childTnLst>
                          </p:cTn>
                        </p:par>
                        <p:par>
                          <p:cTn id="20" fill="hold">
                            <p:stCondLst>
                              <p:cond delay="2150"/>
                            </p:stCondLst>
                            <p:childTnLst>
                              <p:par>
                                <p:cTn id="21" presetID="41" presetClass="entr" presetSubtype="0" fill="hold" nodeType="afterEffect">
                                  <p:stCondLst>
                                    <p:cond delay="0"/>
                                  </p:stCondLst>
                                  <p:iterate type="lt">
                                    <p:tmPct val="10000"/>
                                  </p:iterate>
                                  <p:childTnLst>
                                    <p:set>
                                      <p:cBhvr>
                                        <p:cTn id="22" dur="1" fill="hold">
                                          <p:stCondLst>
                                            <p:cond delay="0"/>
                                          </p:stCondLst>
                                        </p:cTn>
                                        <p:tgtEl>
                                          <p:spTgt spid="34">
                                            <p:txEl>
                                              <p:pRg st="2" end="2"/>
                                            </p:txEl>
                                          </p:spTgt>
                                        </p:tgtEl>
                                        <p:attrNameLst>
                                          <p:attrName>style.visibility</p:attrName>
                                        </p:attrNameLst>
                                      </p:cBhvr>
                                      <p:to>
                                        <p:strVal val="visible"/>
                                      </p:to>
                                    </p:set>
                                    <p:anim calcmode="lin" valueType="num">
                                      <p:cBhvr>
                                        <p:cTn id="23" dur="500" fill="hold"/>
                                        <p:tgtEl>
                                          <p:spTgt spid="3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34">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3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3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34">
                                            <p:txEl>
                                              <p:pRg st="2" end="2"/>
                                            </p:txEl>
                                          </p:spTgt>
                                        </p:tgtEl>
                                      </p:cBhvr>
                                    </p:animEffect>
                                  </p:childTnLst>
                                </p:cTn>
                              </p:par>
                            </p:childTnLst>
                          </p:cTn>
                        </p:par>
                        <p:par>
                          <p:cTn id="28" fill="hold">
                            <p:stCondLst>
                              <p:cond delay="3750"/>
                            </p:stCondLst>
                            <p:childTnLst>
                              <p:par>
                                <p:cTn id="29" presetID="41" presetClass="entr" presetSubtype="0" fill="hold" nodeType="afterEffect">
                                  <p:stCondLst>
                                    <p:cond delay="0"/>
                                  </p:stCondLst>
                                  <p:iterate type="lt">
                                    <p:tmPct val="10000"/>
                                  </p:iterate>
                                  <p:childTnLst>
                                    <p:set>
                                      <p:cBhvr>
                                        <p:cTn id="30" dur="1" fill="hold">
                                          <p:stCondLst>
                                            <p:cond delay="0"/>
                                          </p:stCondLst>
                                        </p:cTn>
                                        <p:tgtEl>
                                          <p:spTgt spid="34">
                                            <p:txEl>
                                              <p:pRg st="4" end="4"/>
                                            </p:txEl>
                                          </p:spTgt>
                                        </p:tgtEl>
                                        <p:attrNameLst>
                                          <p:attrName>style.visibility</p:attrName>
                                        </p:attrNameLst>
                                      </p:cBhvr>
                                      <p:to>
                                        <p:strVal val="visible"/>
                                      </p:to>
                                    </p:set>
                                    <p:anim calcmode="lin" valueType="num">
                                      <p:cBhvr>
                                        <p:cTn id="31" dur="500" fill="hold"/>
                                        <p:tgtEl>
                                          <p:spTgt spid="3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34">
                                            <p:txEl>
                                              <p:pRg st="4" end="4"/>
                                            </p:txEl>
                                          </p:spTgt>
                                        </p:tgtEl>
                                        <p:attrNameLst>
                                          <p:attrName>ppt_y</p:attrName>
                                        </p:attrNameLst>
                                      </p:cBhvr>
                                      <p:tavLst>
                                        <p:tav tm="0">
                                          <p:val>
                                            <p:strVal val="#ppt_y"/>
                                          </p:val>
                                        </p:tav>
                                        <p:tav tm="100000">
                                          <p:val>
                                            <p:strVal val="#ppt_y"/>
                                          </p:val>
                                        </p:tav>
                                      </p:tavLst>
                                    </p:anim>
                                    <p:anim calcmode="lin" valueType="num">
                                      <p:cBhvr>
                                        <p:cTn id="33" dur="500" fill="hold"/>
                                        <p:tgtEl>
                                          <p:spTgt spid="3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3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34">
                                            <p:txEl>
                                              <p:pRg st="4" end="4"/>
                                            </p:txEl>
                                          </p:spTgt>
                                        </p:tgtEl>
                                      </p:cBhvr>
                                    </p:animEffect>
                                  </p:childTnLst>
                                </p:cTn>
                              </p:par>
                            </p:childTnLst>
                          </p:cTn>
                        </p:par>
                        <p:par>
                          <p:cTn id="36" fill="hold">
                            <p:stCondLst>
                              <p:cond delay="5300"/>
                            </p:stCondLst>
                            <p:childTnLst>
                              <p:par>
                                <p:cTn id="37" presetID="22" presetClass="entr" presetSubtype="4"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6134E62-0FEA-4101-A0C8-1395344EA7AC}"/>
              </a:ext>
            </a:extLst>
          </p:cNvPr>
          <p:cNvSpPr>
            <a:spLocks noGrp="1"/>
          </p:cNvSpPr>
          <p:nvPr>
            <p:ph type="title"/>
          </p:nvPr>
        </p:nvSpPr>
        <p:spPr>
          <a:xfrm>
            <a:off x="838200" y="5018595"/>
            <a:ext cx="10003218" cy="1219200"/>
          </a:xfrm>
        </p:spPr>
        <p:txBody>
          <a:bodyPr/>
          <a:lstStyle/>
          <a:p>
            <a:r>
              <a:rPr lang="en-GB" dirty="0"/>
              <a:t>P</a:t>
            </a:r>
            <a:r>
              <a:rPr lang="en-US" dirty="0"/>
              <a:t>oint Of Sale Billing !?</a:t>
            </a:r>
          </a:p>
        </p:txBody>
      </p:sp>
      <p:sp>
        <p:nvSpPr>
          <p:cNvPr id="15" name="Content Placeholder 14">
            <a:extLst>
              <a:ext uri="{FF2B5EF4-FFF2-40B4-BE49-F238E27FC236}">
                <a16:creationId xmlns:a16="http://schemas.microsoft.com/office/drawing/2014/main" id="{F95CA429-F668-43CB-B1F6-A9C08F07F983}"/>
              </a:ext>
            </a:extLst>
          </p:cNvPr>
          <p:cNvSpPr>
            <a:spLocks noGrp="1"/>
          </p:cNvSpPr>
          <p:nvPr>
            <p:ph type="body" sz="quarter" idx="14"/>
          </p:nvPr>
        </p:nvSpPr>
        <p:spPr>
          <a:xfrm>
            <a:off x="6096000" y="1839405"/>
            <a:ext cx="5464957" cy="1589595"/>
          </a:xfrm>
        </p:spPr>
        <p:txBody>
          <a:bodyPr>
            <a:normAutofit fontScale="92500"/>
          </a:bodyPr>
          <a:lstStyle/>
          <a:p>
            <a:r>
              <a:rPr lang="en-GB" sz="2800" b="1" i="0" dirty="0">
                <a:solidFill>
                  <a:srgbClr val="001D35"/>
                </a:solidFill>
                <a:effectLst/>
                <a:highlight>
                  <a:srgbClr val="FFFF00"/>
                </a:highlight>
              </a:rPr>
              <a:t>Smart</a:t>
            </a:r>
            <a:r>
              <a:rPr lang="en-GB" sz="2800" b="1" i="0" dirty="0">
                <a:solidFill>
                  <a:srgbClr val="001D35"/>
                </a:solidFill>
                <a:effectLst/>
              </a:rPr>
              <a:t> </a:t>
            </a:r>
            <a:r>
              <a:rPr lang="en-GB" sz="2800" b="1" i="0" dirty="0">
                <a:solidFill>
                  <a:srgbClr val="001D35"/>
                </a:solidFill>
                <a:effectLst/>
                <a:highlight>
                  <a:srgbClr val="FFFF00"/>
                </a:highlight>
              </a:rPr>
              <a:t>B</a:t>
            </a:r>
            <a:r>
              <a:rPr lang="en-GB" sz="2800" b="1" dirty="0">
                <a:solidFill>
                  <a:srgbClr val="001D35"/>
                </a:solidFill>
                <a:highlight>
                  <a:srgbClr val="FFFF00"/>
                </a:highlight>
              </a:rPr>
              <a:t>illing</a:t>
            </a:r>
            <a:r>
              <a:rPr lang="en-GB" sz="2800" b="1" dirty="0">
                <a:solidFill>
                  <a:srgbClr val="001D35"/>
                </a:solidFill>
              </a:rPr>
              <a:t> </a:t>
            </a:r>
            <a:r>
              <a:rPr lang="en-GB" sz="2800" b="1" dirty="0">
                <a:solidFill>
                  <a:srgbClr val="001D35"/>
                </a:solidFill>
                <a:highlight>
                  <a:srgbClr val="FFFF00"/>
                </a:highlight>
              </a:rPr>
              <a:t>method</a:t>
            </a:r>
            <a:r>
              <a:rPr lang="en-GB" sz="2400" dirty="0">
                <a:solidFill>
                  <a:srgbClr val="001D35"/>
                </a:solidFill>
              </a:rPr>
              <a:t> for</a:t>
            </a:r>
            <a:r>
              <a:rPr lang="en-GB" sz="2400" b="0" i="0" dirty="0">
                <a:solidFill>
                  <a:srgbClr val="001D35"/>
                </a:solidFill>
                <a:effectLst/>
              </a:rPr>
              <a:t> managing sales transactions and calculating invoice based on </a:t>
            </a:r>
            <a:r>
              <a:rPr lang="en-GB" sz="2400" b="0" i="0" dirty="0">
                <a:solidFill>
                  <a:srgbClr val="001D35"/>
                </a:solidFill>
                <a:effectLst/>
                <a:highlight>
                  <a:srgbClr val="FFFF00"/>
                </a:highlight>
              </a:rPr>
              <a:t>Customer</a:t>
            </a:r>
            <a:r>
              <a:rPr lang="en-GB" sz="2400" b="0" i="0" dirty="0">
                <a:solidFill>
                  <a:srgbClr val="001D35"/>
                </a:solidFill>
                <a:effectLst/>
              </a:rPr>
              <a:t> </a:t>
            </a:r>
            <a:r>
              <a:rPr lang="en-GB" sz="2400" b="0" i="0" dirty="0">
                <a:solidFill>
                  <a:srgbClr val="001D35"/>
                </a:solidFill>
                <a:effectLst/>
                <a:highlight>
                  <a:srgbClr val="FFFF00"/>
                </a:highlight>
              </a:rPr>
              <a:t>goods</a:t>
            </a:r>
            <a:r>
              <a:rPr lang="en-GB" sz="2400" b="0" i="0" dirty="0">
                <a:solidFill>
                  <a:srgbClr val="001D35"/>
                </a:solidFill>
                <a:effectLst/>
              </a:rPr>
              <a:t> or </a:t>
            </a:r>
            <a:r>
              <a:rPr lang="en-GB" sz="2400" b="0" i="0" dirty="0">
                <a:solidFill>
                  <a:srgbClr val="001D35"/>
                </a:solidFill>
                <a:effectLst/>
                <a:highlight>
                  <a:srgbClr val="FFFF00"/>
                </a:highlight>
              </a:rPr>
              <a:t>services</a:t>
            </a:r>
            <a:r>
              <a:rPr lang="en-GB" sz="2400" b="0" i="0" dirty="0">
                <a:solidFill>
                  <a:srgbClr val="001D35"/>
                </a:solidFill>
                <a:effectLst/>
              </a:rPr>
              <a:t>.</a:t>
            </a:r>
            <a:endParaRPr lang="en-US" sz="2400" dirty="0"/>
          </a:p>
        </p:txBody>
      </p:sp>
      <p:sp>
        <p:nvSpPr>
          <p:cNvPr id="20" name="Slide Number Placeholder 19">
            <a:extLst>
              <a:ext uri="{FF2B5EF4-FFF2-40B4-BE49-F238E27FC236}">
                <a16:creationId xmlns:a16="http://schemas.microsoft.com/office/drawing/2014/main" id="{8830570A-9F6D-4948-8AE0-762EE7BF813D}"/>
              </a:ext>
            </a:extLst>
          </p:cNvPr>
          <p:cNvSpPr>
            <a:spLocks noGrp="1"/>
          </p:cNvSpPr>
          <p:nvPr>
            <p:ph type="sldNum" sz="quarter" idx="12"/>
          </p:nvPr>
        </p:nvSpPr>
        <p:spPr>
          <a:xfrm>
            <a:off x="10186908" y="6327648"/>
            <a:ext cx="1166892" cy="365125"/>
          </a:xfrm>
        </p:spPr>
        <p:txBody>
          <a:bodyPr/>
          <a:lstStyle/>
          <a:p>
            <a:pPr lvl="0"/>
            <a:fld id="{73B850FF-6169-4056-8077-06FFA93A5366}" type="slidenum">
              <a:rPr lang="en-US" noProof="0" smtClean="0"/>
              <a:pPr lvl="0"/>
              <a:t>3</a:t>
            </a:fld>
            <a:endParaRPr lang="en-US" noProof="0" dirty="0"/>
          </a:p>
        </p:txBody>
      </p:sp>
      <p:pic>
        <p:nvPicPr>
          <p:cNvPr id="5" name="Picture Placeholder 4">
            <a:extLst>
              <a:ext uri="{FF2B5EF4-FFF2-40B4-BE49-F238E27FC236}">
                <a16:creationId xmlns:a16="http://schemas.microsoft.com/office/drawing/2014/main" id="{2AAFDE59-2943-645E-F246-9322D227568C}"/>
              </a:ext>
            </a:extLst>
          </p:cNvPr>
          <p:cNvPicPr>
            <a:picLocks noGrp="1" noChangeAspect="1"/>
          </p:cNvPicPr>
          <p:nvPr>
            <p:ph type="pic" sz="quarter" idx="13"/>
          </p:nvPr>
        </p:nvPicPr>
        <p:blipFill>
          <a:blip r:embed="rId3"/>
          <a:srcRect t="5434" b="5434"/>
          <a:stretch>
            <a:fillRect/>
          </a:stretch>
        </p:blipFill>
        <p:spPr>
          <a:effectLst>
            <a:softEdge rad="317500"/>
          </a:effectLst>
        </p:spPr>
      </p:pic>
    </p:spTree>
    <p:extLst>
      <p:ext uri="{BB962C8B-B14F-4D97-AF65-F5344CB8AC3E}">
        <p14:creationId xmlns:p14="http://schemas.microsoft.com/office/powerpoint/2010/main" val="780098068"/>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4"/>
                                        </p:tgtEl>
                                        <p:attrNameLst>
                                          <p:attrName>ppt_y</p:attrName>
                                        </p:attrNameLst>
                                      </p:cBhvr>
                                      <p:tavLst>
                                        <p:tav tm="0">
                                          <p:val>
                                            <p:strVal val="#ppt_y"/>
                                          </p:val>
                                        </p:tav>
                                        <p:tav tm="100000">
                                          <p:val>
                                            <p:strVal val="#ppt_y"/>
                                          </p:val>
                                        </p:tav>
                                      </p:tavLst>
                                    </p:anim>
                                    <p:anim calcmode="lin" valueType="num">
                                      <p:cBhvr>
                                        <p:cTn id="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4"/>
                                        </p:tgtEl>
                                      </p:cBhvr>
                                    </p:animEffect>
                                  </p:childTnLst>
                                </p:cTn>
                              </p:par>
                            </p:childTnLst>
                          </p:cTn>
                        </p:par>
                        <p:par>
                          <p:cTn id="12" fill="hold">
                            <p:stCondLst>
                              <p:cond delay="145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9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5">
                                            <p:txEl>
                                              <p:pRg st="0" end="0"/>
                                            </p:txEl>
                                          </p:spTgt>
                                        </p:tgtEl>
                                        <p:attrNameLst>
                                          <p:attrName>style.visibility</p:attrName>
                                        </p:attrNameLst>
                                      </p:cBhvr>
                                      <p:to>
                                        <p:strVal val="visible"/>
                                      </p:to>
                                    </p:set>
                                    <p:anim calcmode="lin" valueType="num">
                                      <p:cBhvr>
                                        <p:cTn id="19" dur="500" fill="hold"/>
                                        <p:tgtEl>
                                          <p:spTgt spid="1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5">
                                            <p:txEl>
                                              <p:pRg st="0" end="0"/>
                                            </p:txEl>
                                          </p:spTgt>
                                        </p:tgtEl>
                                        <p:attrNameLst>
                                          <p:attrName>ppt_y</p:attrName>
                                        </p:attrNameLst>
                                      </p:cBhvr>
                                      <p:tavLst>
                                        <p:tav tm="0">
                                          <p:val>
                                            <p:strVal val="#ppt_y"/>
                                          </p:val>
                                        </p:tav>
                                        <p:tav tm="100000">
                                          <p:val>
                                            <p:strVal val="#ppt_y"/>
                                          </p:val>
                                        </p:tav>
                                      </p:tavLst>
                                    </p:anim>
                                    <p:anim calcmode="lin" valueType="num">
                                      <p:cBhvr>
                                        <p:cTn id="21" dur="500" fill="hold"/>
                                        <p:tgtEl>
                                          <p:spTgt spid="1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E04E8F-2D23-4DA1-95F8-B758F6D3C8F9}"/>
              </a:ext>
            </a:extLst>
          </p:cNvPr>
          <p:cNvSpPr>
            <a:spLocks noGrp="1"/>
          </p:cNvSpPr>
          <p:nvPr>
            <p:ph type="title"/>
          </p:nvPr>
        </p:nvSpPr>
        <p:spPr>
          <a:xfrm>
            <a:off x="838200" y="109183"/>
            <a:ext cx="4633785" cy="887104"/>
          </a:xfrm>
        </p:spPr>
        <p:txBody>
          <a:bodyPr/>
          <a:lstStyle/>
          <a:p>
            <a:r>
              <a:rPr lang="en-GB" sz="3600" dirty="0"/>
              <a:t>POS Billing Layout </a:t>
            </a:r>
            <a:endParaRPr lang="en-US" sz="3600" dirty="0"/>
          </a:p>
        </p:txBody>
      </p:sp>
      <p:graphicFrame>
        <p:nvGraphicFramePr>
          <p:cNvPr id="9" name="Diagram 8">
            <a:extLst>
              <a:ext uri="{FF2B5EF4-FFF2-40B4-BE49-F238E27FC236}">
                <a16:creationId xmlns:a16="http://schemas.microsoft.com/office/drawing/2014/main" id="{9A167DC9-E6A1-4B01-9439-4E5617BC7E37}"/>
              </a:ext>
            </a:extLst>
          </p:cNvPr>
          <p:cNvGraphicFramePr/>
          <p:nvPr>
            <p:extLst>
              <p:ext uri="{D42A27DB-BD31-4B8C-83A1-F6EECF244321}">
                <p14:modId xmlns:p14="http://schemas.microsoft.com/office/powerpoint/2010/main" val="1499533837"/>
              </p:ext>
            </p:extLst>
          </p:nvPr>
        </p:nvGraphicFramePr>
        <p:xfrm>
          <a:off x="838072" y="1351129"/>
          <a:ext cx="4633913" cy="4844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Placeholder 6">
            <a:extLst>
              <a:ext uri="{FF2B5EF4-FFF2-40B4-BE49-F238E27FC236}">
                <a16:creationId xmlns:a16="http://schemas.microsoft.com/office/drawing/2014/main" id="{64A76F6C-9A3B-492F-AA50-1D92693A1CD7}"/>
              </a:ext>
            </a:extLst>
          </p:cNvPr>
          <p:cNvPicPr>
            <a:picLocks noGrp="1" noChangeAspect="1"/>
          </p:cNvPicPr>
          <p:nvPr>
            <p:ph type="pic" sz="quarter" idx="11"/>
          </p:nvPr>
        </p:nvPicPr>
        <p:blipFill rotWithShape="1">
          <a:blip r:embed="rId7"/>
          <a:srcRect t="4849" b="1481"/>
          <a:stretch/>
        </p:blipFill>
        <p:spPr>
          <a:xfrm>
            <a:off x="6508749" y="862806"/>
            <a:ext cx="5132388" cy="5132388"/>
          </a:xfrm>
          <a:effectLst>
            <a:softEdge rad="203200"/>
          </a:effectLst>
        </p:spPr>
      </p:pic>
    </p:spTree>
    <p:extLst>
      <p:ext uri="{BB962C8B-B14F-4D97-AF65-F5344CB8AC3E}">
        <p14:creationId xmlns:p14="http://schemas.microsoft.com/office/powerpoint/2010/main" val="21290102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48745-F4DE-4AD0-50FC-3283BAF6F483}"/>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F2B636CA-EB0C-4935-ADDD-0FA99D253312}"/>
              </a:ext>
            </a:extLst>
          </p:cNvPr>
          <p:cNvSpPr>
            <a:spLocks noGrp="1"/>
          </p:cNvSpPr>
          <p:nvPr>
            <p:ph type="title"/>
          </p:nvPr>
        </p:nvSpPr>
        <p:spPr>
          <a:xfrm>
            <a:off x="408818" y="110636"/>
            <a:ext cx="5442454" cy="688770"/>
          </a:xfrm>
        </p:spPr>
        <p:txBody>
          <a:bodyPr/>
          <a:lstStyle/>
          <a:p>
            <a:r>
              <a:rPr lang="en-GB" sz="3600" dirty="0"/>
              <a:t>Order Details Summary</a:t>
            </a:r>
            <a:endParaRPr lang="en-US" sz="3600" dirty="0"/>
          </a:p>
        </p:txBody>
      </p:sp>
      <p:graphicFrame>
        <p:nvGraphicFramePr>
          <p:cNvPr id="9" name="Diagram 8">
            <a:extLst>
              <a:ext uri="{FF2B5EF4-FFF2-40B4-BE49-F238E27FC236}">
                <a16:creationId xmlns:a16="http://schemas.microsoft.com/office/drawing/2014/main" id="{8D4851F7-41B6-7BA6-F727-B5FA46B73460}"/>
              </a:ext>
            </a:extLst>
          </p:cNvPr>
          <p:cNvGraphicFramePr/>
          <p:nvPr>
            <p:extLst>
              <p:ext uri="{D42A27DB-BD31-4B8C-83A1-F6EECF244321}">
                <p14:modId xmlns:p14="http://schemas.microsoft.com/office/powerpoint/2010/main" val="1596885315"/>
              </p:ext>
            </p:extLst>
          </p:nvPr>
        </p:nvGraphicFramePr>
        <p:xfrm>
          <a:off x="316491" y="771099"/>
          <a:ext cx="5627109" cy="5921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9" name="Slide Number Placeholder 58">
            <a:extLst>
              <a:ext uri="{FF2B5EF4-FFF2-40B4-BE49-F238E27FC236}">
                <a16:creationId xmlns:a16="http://schemas.microsoft.com/office/drawing/2014/main" id="{D5AFA48E-686C-5A81-91E5-86F761F0A215}"/>
              </a:ext>
            </a:extLst>
          </p:cNvPr>
          <p:cNvSpPr>
            <a:spLocks noGrp="1"/>
          </p:cNvSpPr>
          <p:nvPr>
            <p:ph type="sldNum" sz="quarter" idx="12"/>
          </p:nvPr>
        </p:nvSpPr>
        <p:spPr>
          <a:xfrm>
            <a:off x="10820400" y="6327648"/>
            <a:ext cx="533400" cy="365125"/>
          </a:xfrm>
        </p:spPr>
        <p:txBody>
          <a:bodyPr/>
          <a:lstStyle/>
          <a:p>
            <a:pPr lvl="0"/>
            <a:fld id="{73B850FF-6169-4056-8077-06FFA93A5366}" type="slidenum">
              <a:rPr lang="en-US" noProof="0" smtClean="0"/>
              <a:pPr lvl="0"/>
              <a:t>5</a:t>
            </a:fld>
            <a:endParaRPr lang="en-US" noProof="0" dirty="0"/>
          </a:p>
        </p:txBody>
      </p:sp>
      <p:pic>
        <p:nvPicPr>
          <p:cNvPr id="8" name="Picture 7">
            <a:extLst>
              <a:ext uri="{FF2B5EF4-FFF2-40B4-BE49-F238E27FC236}">
                <a16:creationId xmlns:a16="http://schemas.microsoft.com/office/drawing/2014/main" id="{5AE4B073-3BF4-6ACC-FAE8-91217AAB7B9E}"/>
              </a:ext>
            </a:extLst>
          </p:cNvPr>
          <p:cNvPicPr>
            <a:picLocks noChangeAspect="1"/>
          </p:cNvPicPr>
          <p:nvPr/>
        </p:nvPicPr>
        <p:blipFill>
          <a:blip r:embed="rId8"/>
          <a:srcRect l="1981" t="1562" r="1875" b="2411"/>
          <a:stretch/>
        </p:blipFill>
        <p:spPr>
          <a:xfrm>
            <a:off x="6207458" y="0"/>
            <a:ext cx="5984542" cy="6858000"/>
          </a:xfrm>
          <a:prstGeom prst="rect">
            <a:avLst/>
          </a:prstGeom>
        </p:spPr>
      </p:pic>
    </p:spTree>
    <p:extLst>
      <p:ext uri="{BB962C8B-B14F-4D97-AF65-F5344CB8AC3E}">
        <p14:creationId xmlns:p14="http://schemas.microsoft.com/office/powerpoint/2010/main" val="12099280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8"/>
                                        </p:tgtEl>
                                        <p:attrNameLst>
                                          <p:attrName>r</p:attrName>
                                        </p:attrNameLst>
                                      </p:cBhvr>
                                    </p:animRot>
                                    <p:animRot by="-240000">
                                      <p:cBhvr>
                                        <p:cTn id="10" dur="200" fill="hold">
                                          <p:stCondLst>
                                            <p:cond delay="200"/>
                                          </p:stCondLst>
                                        </p:cTn>
                                        <p:tgtEl>
                                          <p:spTgt spid="8"/>
                                        </p:tgtEl>
                                        <p:attrNameLst>
                                          <p:attrName>r</p:attrName>
                                        </p:attrNameLst>
                                      </p:cBhvr>
                                    </p:animRot>
                                    <p:animRot by="240000">
                                      <p:cBhvr>
                                        <p:cTn id="11" dur="200" fill="hold">
                                          <p:stCondLst>
                                            <p:cond delay="400"/>
                                          </p:stCondLst>
                                        </p:cTn>
                                        <p:tgtEl>
                                          <p:spTgt spid="8"/>
                                        </p:tgtEl>
                                        <p:attrNameLst>
                                          <p:attrName>r</p:attrName>
                                        </p:attrNameLst>
                                      </p:cBhvr>
                                    </p:animRot>
                                    <p:animRot by="-240000">
                                      <p:cBhvr>
                                        <p:cTn id="12" dur="200" fill="hold">
                                          <p:stCondLst>
                                            <p:cond delay="600"/>
                                          </p:stCondLst>
                                        </p:cTn>
                                        <p:tgtEl>
                                          <p:spTgt spid="8"/>
                                        </p:tgtEl>
                                        <p:attrNameLst>
                                          <p:attrName>r</p:attrName>
                                        </p:attrNameLst>
                                      </p:cBhvr>
                                    </p:animRot>
                                    <p:animRot by="120000">
                                      <p:cBhvr>
                                        <p:cTn id="13" dur="200" fill="hold">
                                          <p:stCondLst>
                                            <p:cond delay="800"/>
                                          </p:stCondLst>
                                        </p:cTn>
                                        <p:tgtEl>
                                          <p:spTgt spid="8"/>
                                        </p:tgtEl>
                                        <p:attrNameLst>
                                          <p:attrName>r</p:attrName>
                                        </p:attrNameLst>
                                      </p:cBhvr>
                                    </p:animRo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
                                            <p:graphicEl>
                                              <a:dgm id="{7A2EAFC6-94C0-4981-B3D7-AA355C6D4DED}"/>
                                            </p:graphicEl>
                                          </p:spTgt>
                                        </p:tgtEl>
                                        <p:attrNameLst>
                                          <p:attrName>style.visibility</p:attrName>
                                        </p:attrNameLst>
                                      </p:cBhvr>
                                      <p:to>
                                        <p:strVal val="visible"/>
                                      </p:to>
                                    </p:set>
                                    <p:animEffect transition="in" filter="fade">
                                      <p:cBhvr>
                                        <p:cTn id="21" dur="750"/>
                                        <p:tgtEl>
                                          <p:spTgt spid="9">
                                            <p:graphicEl>
                                              <a:dgm id="{7A2EAFC6-94C0-4981-B3D7-AA355C6D4DED}"/>
                                            </p:graphicEl>
                                          </p:spTgt>
                                        </p:tgtEl>
                                      </p:cBhvr>
                                    </p:animEffect>
                                  </p:childTnLst>
                                </p:cTn>
                              </p:par>
                            </p:childTnLst>
                          </p:cTn>
                        </p:par>
                        <p:par>
                          <p:cTn id="22" fill="hold">
                            <p:stCondLst>
                              <p:cond delay="2250"/>
                            </p:stCondLst>
                            <p:childTnLst>
                              <p:par>
                                <p:cTn id="23" presetID="10" presetClass="entr" presetSubtype="0" fill="hold" grpId="0" nodeType="afterEffect">
                                  <p:stCondLst>
                                    <p:cond delay="0"/>
                                  </p:stCondLst>
                                  <p:childTnLst>
                                    <p:set>
                                      <p:cBhvr>
                                        <p:cTn id="24" dur="1" fill="hold">
                                          <p:stCondLst>
                                            <p:cond delay="0"/>
                                          </p:stCondLst>
                                        </p:cTn>
                                        <p:tgtEl>
                                          <p:spTgt spid="9">
                                            <p:graphicEl>
                                              <a:dgm id="{2D6453BF-61AB-4919-856E-785C753D4D99}"/>
                                            </p:graphicEl>
                                          </p:spTgt>
                                        </p:tgtEl>
                                        <p:attrNameLst>
                                          <p:attrName>style.visibility</p:attrName>
                                        </p:attrNameLst>
                                      </p:cBhvr>
                                      <p:to>
                                        <p:strVal val="visible"/>
                                      </p:to>
                                    </p:set>
                                    <p:animEffect transition="in" filter="fade">
                                      <p:cBhvr>
                                        <p:cTn id="25" dur="750"/>
                                        <p:tgtEl>
                                          <p:spTgt spid="9">
                                            <p:graphicEl>
                                              <a:dgm id="{2D6453BF-61AB-4919-856E-785C753D4D99}"/>
                                            </p:graphicEl>
                                          </p:spTgt>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9">
                                            <p:graphicEl>
                                              <a:dgm id="{C07F71A8-F418-411A-91A7-85B0879F0E16}"/>
                                            </p:graphicEl>
                                          </p:spTgt>
                                        </p:tgtEl>
                                        <p:attrNameLst>
                                          <p:attrName>style.visibility</p:attrName>
                                        </p:attrNameLst>
                                      </p:cBhvr>
                                      <p:to>
                                        <p:strVal val="visible"/>
                                      </p:to>
                                    </p:set>
                                    <p:animEffect transition="in" filter="fade">
                                      <p:cBhvr>
                                        <p:cTn id="29" dur="750"/>
                                        <p:tgtEl>
                                          <p:spTgt spid="9">
                                            <p:graphicEl>
                                              <a:dgm id="{C07F71A8-F418-411A-91A7-85B0879F0E16}"/>
                                            </p:graphicEl>
                                          </p:spTgt>
                                        </p:tgtEl>
                                      </p:cBhvr>
                                    </p:animEffect>
                                  </p:childTnLst>
                                </p:cTn>
                              </p:par>
                            </p:childTnLst>
                          </p:cTn>
                        </p:par>
                        <p:par>
                          <p:cTn id="30" fill="hold">
                            <p:stCondLst>
                              <p:cond delay="3750"/>
                            </p:stCondLst>
                            <p:childTnLst>
                              <p:par>
                                <p:cTn id="31" presetID="10" presetClass="entr" presetSubtype="0" fill="hold" grpId="0" nodeType="afterEffect">
                                  <p:stCondLst>
                                    <p:cond delay="0"/>
                                  </p:stCondLst>
                                  <p:childTnLst>
                                    <p:set>
                                      <p:cBhvr>
                                        <p:cTn id="32" dur="1" fill="hold">
                                          <p:stCondLst>
                                            <p:cond delay="0"/>
                                          </p:stCondLst>
                                        </p:cTn>
                                        <p:tgtEl>
                                          <p:spTgt spid="9">
                                            <p:graphicEl>
                                              <a:dgm id="{96A03301-3F23-4FA7-95EA-AB00639A7ABF}"/>
                                            </p:graphicEl>
                                          </p:spTgt>
                                        </p:tgtEl>
                                        <p:attrNameLst>
                                          <p:attrName>style.visibility</p:attrName>
                                        </p:attrNameLst>
                                      </p:cBhvr>
                                      <p:to>
                                        <p:strVal val="visible"/>
                                      </p:to>
                                    </p:set>
                                    <p:animEffect transition="in" filter="fade">
                                      <p:cBhvr>
                                        <p:cTn id="33" dur="750"/>
                                        <p:tgtEl>
                                          <p:spTgt spid="9">
                                            <p:graphicEl>
                                              <a:dgm id="{96A03301-3F23-4FA7-95EA-AB00639A7ABF}"/>
                                            </p:graphicEl>
                                          </p:spTgt>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9">
                                            <p:graphicEl>
                                              <a:dgm id="{38CE6510-8E61-4475-A582-292382B56B8B}"/>
                                            </p:graphicEl>
                                          </p:spTgt>
                                        </p:tgtEl>
                                        <p:attrNameLst>
                                          <p:attrName>style.visibility</p:attrName>
                                        </p:attrNameLst>
                                      </p:cBhvr>
                                      <p:to>
                                        <p:strVal val="visible"/>
                                      </p:to>
                                    </p:set>
                                    <p:animEffect transition="in" filter="fade">
                                      <p:cBhvr>
                                        <p:cTn id="37" dur="750"/>
                                        <p:tgtEl>
                                          <p:spTgt spid="9">
                                            <p:graphicEl>
                                              <a:dgm id="{38CE6510-8E61-4475-A582-292382B56B8B}"/>
                                            </p:graphicEl>
                                          </p:spTgt>
                                        </p:tgtEl>
                                      </p:cBhvr>
                                    </p:animEffect>
                                  </p:childTnLst>
                                </p:cTn>
                              </p:par>
                            </p:childTnLst>
                          </p:cTn>
                        </p:par>
                        <p:par>
                          <p:cTn id="38" fill="hold">
                            <p:stCondLst>
                              <p:cond delay="5250"/>
                            </p:stCondLst>
                            <p:childTnLst>
                              <p:par>
                                <p:cTn id="39" presetID="10" presetClass="entr" presetSubtype="0" fill="hold" grpId="0" nodeType="afterEffect">
                                  <p:stCondLst>
                                    <p:cond delay="0"/>
                                  </p:stCondLst>
                                  <p:childTnLst>
                                    <p:set>
                                      <p:cBhvr>
                                        <p:cTn id="40" dur="1" fill="hold">
                                          <p:stCondLst>
                                            <p:cond delay="0"/>
                                          </p:stCondLst>
                                        </p:cTn>
                                        <p:tgtEl>
                                          <p:spTgt spid="9">
                                            <p:graphicEl>
                                              <a:dgm id="{C710B266-6F0A-4813-B91F-344577DF92D2}"/>
                                            </p:graphicEl>
                                          </p:spTgt>
                                        </p:tgtEl>
                                        <p:attrNameLst>
                                          <p:attrName>style.visibility</p:attrName>
                                        </p:attrNameLst>
                                      </p:cBhvr>
                                      <p:to>
                                        <p:strVal val="visible"/>
                                      </p:to>
                                    </p:set>
                                    <p:animEffect transition="in" filter="fade">
                                      <p:cBhvr>
                                        <p:cTn id="41" dur="750"/>
                                        <p:tgtEl>
                                          <p:spTgt spid="9">
                                            <p:graphicEl>
                                              <a:dgm id="{C710B266-6F0A-4813-B91F-344577DF92D2}"/>
                                            </p:graphicEl>
                                          </p:spTgt>
                                        </p:tgtEl>
                                      </p:cBhvr>
                                    </p:animEffect>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9">
                                            <p:graphicEl>
                                              <a:dgm id="{9EFB8AF5-792B-4081-911F-20677CFBFE5B}"/>
                                            </p:graphicEl>
                                          </p:spTgt>
                                        </p:tgtEl>
                                        <p:attrNameLst>
                                          <p:attrName>style.visibility</p:attrName>
                                        </p:attrNameLst>
                                      </p:cBhvr>
                                      <p:to>
                                        <p:strVal val="visible"/>
                                      </p:to>
                                    </p:set>
                                    <p:animEffect transition="in" filter="fade">
                                      <p:cBhvr>
                                        <p:cTn id="45" dur="750"/>
                                        <p:tgtEl>
                                          <p:spTgt spid="9">
                                            <p:graphicEl>
                                              <a:dgm id="{9EFB8AF5-792B-4081-911F-20677CFBFE5B}"/>
                                            </p:graphicEl>
                                          </p:spTgt>
                                        </p:tgtEl>
                                      </p:cBhvr>
                                    </p:animEffect>
                                  </p:childTnLst>
                                </p:cTn>
                              </p:par>
                            </p:childTnLst>
                          </p:cTn>
                        </p:par>
                        <p:par>
                          <p:cTn id="46" fill="hold">
                            <p:stCondLst>
                              <p:cond delay="6750"/>
                            </p:stCondLst>
                            <p:childTnLst>
                              <p:par>
                                <p:cTn id="47" presetID="10" presetClass="entr" presetSubtype="0" fill="hold" grpId="0" nodeType="afterEffect">
                                  <p:stCondLst>
                                    <p:cond delay="0"/>
                                  </p:stCondLst>
                                  <p:childTnLst>
                                    <p:set>
                                      <p:cBhvr>
                                        <p:cTn id="48" dur="1" fill="hold">
                                          <p:stCondLst>
                                            <p:cond delay="0"/>
                                          </p:stCondLst>
                                        </p:cTn>
                                        <p:tgtEl>
                                          <p:spTgt spid="9">
                                            <p:graphicEl>
                                              <a:dgm id="{2762A5D8-F1C1-46B0-ABEC-AAFDA13EE717}"/>
                                            </p:graphicEl>
                                          </p:spTgt>
                                        </p:tgtEl>
                                        <p:attrNameLst>
                                          <p:attrName>style.visibility</p:attrName>
                                        </p:attrNameLst>
                                      </p:cBhvr>
                                      <p:to>
                                        <p:strVal val="visible"/>
                                      </p:to>
                                    </p:set>
                                    <p:animEffect transition="in" filter="fade">
                                      <p:cBhvr>
                                        <p:cTn id="49" dur="750"/>
                                        <p:tgtEl>
                                          <p:spTgt spid="9">
                                            <p:graphicEl>
                                              <a:dgm id="{2762A5D8-F1C1-46B0-ABEC-AAFDA13EE717}"/>
                                            </p:graphicEl>
                                          </p:spTgt>
                                        </p:tgtEl>
                                      </p:cBhvr>
                                    </p:animEffect>
                                  </p:childTnLst>
                                </p:cTn>
                              </p:par>
                            </p:childTnLst>
                          </p:cTn>
                        </p:par>
                        <p:par>
                          <p:cTn id="50" fill="hold">
                            <p:stCondLst>
                              <p:cond delay="7500"/>
                            </p:stCondLst>
                            <p:childTnLst>
                              <p:par>
                                <p:cTn id="51" presetID="10" presetClass="entr" presetSubtype="0" fill="hold" grpId="0" nodeType="afterEffect">
                                  <p:stCondLst>
                                    <p:cond delay="0"/>
                                  </p:stCondLst>
                                  <p:childTnLst>
                                    <p:set>
                                      <p:cBhvr>
                                        <p:cTn id="52" dur="1" fill="hold">
                                          <p:stCondLst>
                                            <p:cond delay="0"/>
                                          </p:stCondLst>
                                        </p:cTn>
                                        <p:tgtEl>
                                          <p:spTgt spid="9">
                                            <p:graphicEl>
                                              <a:dgm id="{CA36C78E-367E-4F80-BBAA-47D12C573134}"/>
                                            </p:graphicEl>
                                          </p:spTgt>
                                        </p:tgtEl>
                                        <p:attrNameLst>
                                          <p:attrName>style.visibility</p:attrName>
                                        </p:attrNameLst>
                                      </p:cBhvr>
                                      <p:to>
                                        <p:strVal val="visible"/>
                                      </p:to>
                                    </p:set>
                                    <p:animEffect transition="in" filter="fade">
                                      <p:cBhvr>
                                        <p:cTn id="53" dur="750"/>
                                        <p:tgtEl>
                                          <p:spTgt spid="9">
                                            <p:graphicEl>
                                              <a:dgm id="{CA36C78E-367E-4F80-BBAA-47D12C573134}"/>
                                            </p:graphicEl>
                                          </p:spTgt>
                                        </p:tgtEl>
                                      </p:cBhvr>
                                    </p:animEffect>
                                  </p:childTnLst>
                                </p:cTn>
                              </p:par>
                            </p:childTnLst>
                          </p:cTn>
                        </p:par>
                        <p:par>
                          <p:cTn id="54" fill="hold">
                            <p:stCondLst>
                              <p:cond delay="8250"/>
                            </p:stCondLst>
                            <p:childTnLst>
                              <p:par>
                                <p:cTn id="55" presetID="10" presetClass="entr" presetSubtype="0" fill="hold" grpId="0" nodeType="afterEffect">
                                  <p:stCondLst>
                                    <p:cond delay="0"/>
                                  </p:stCondLst>
                                  <p:childTnLst>
                                    <p:set>
                                      <p:cBhvr>
                                        <p:cTn id="56" dur="1" fill="hold">
                                          <p:stCondLst>
                                            <p:cond delay="0"/>
                                          </p:stCondLst>
                                        </p:cTn>
                                        <p:tgtEl>
                                          <p:spTgt spid="9">
                                            <p:graphicEl>
                                              <a:dgm id="{8CBA89EB-E55D-451A-8AFA-98ECE7EE1F96}"/>
                                            </p:graphicEl>
                                          </p:spTgt>
                                        </p:tgtEl>
                                        <p:attrNameLst>
                                          <p:attrName>style.visibility</p:attrName>
                                        </p:attrNameLst>
                                      </p:cBhvr>
                                      <p:to>
                                        <p:strVal val="visible"/>
                                      </p:to>
                                    </p:set>
                                    <p:animEffect transition="in" filter="fade">
                                      <p:cBhvr>
                                        <p:cTn id="57" dur="750"/>
                                        <p:tgtEl>
                                          <p:spTgt spid="9">
                                            <p:graphicEl>
                                              <a:dgm id="{8CBA89EB-E55D-451A-8AFA-98ECE7EE1F96}"/>
                                            </p:graphicEl>
                                          </p:spTgt>
                                        </p:tgtEl>
                                      </p:cBhvr>
                                    </p:animEffect>
                                  </p:childTnLst>
                                </p:cTn>
                              </p:par>
                            </p:childTnLst>
                          </p:cTn>
                        </p:par>
                        <p:par>
                          <p:cTn id="58" fill="hold">
                            <p:stCondLst>
                              <p:cond delay="9000"/>
                            </p:stCondLst>
                            <p:childTnLst>
                              <p:par>
                                <p:cTn id="59" presetID="10" presetClass="entr" presetSubtype="0" fill="hold" grpId="0" nodeType="afterEffect">
                                  <p:stCondLst>
                                    <p:cond delay="0"/>
                                  </p:stCondLst>
                                  <p:childTnLst>
                                    <p:set>
                                      <p:cBhvr>
                                        <p:cTn id="60" dur="1" fill="hold">
                                          <p:stCondLst>
                                            <p:cond delay="0"/>
                                          </p:stCondLst>
                                        </p:cTn>
                                        <p:tgtEl>
                                          <p:spTgt spid="9">
                                            <p:graphicEl>
                                              <a:dgm id="{E4CE5DE5-08C5-47CF-86BD-EEB289264937}"/>
                                            </p:graphicEl>
                                          </p:spTgt>
                                        </p:tgtEl>
                                        <p:attrNameLst>
                                          <p:attrName>style.visibility</p:attrName>
                                        </p:attrNameLst>
                                      </p:cBhvr>
                                      <p:to>
                                        <p:strVal val="visible"/>
                                      </p:to>
                                    </p:set>
                                    <p:animEffect transition="in" filter="fade">
                                      <p:cBhvr>
                                        <p:cTn id="61" dur="750"/>
                                        <p:tgtEl>
                                          <p:spTgt spid="9">
                                            <p:graphicEl>
                                              <a:dgm id="{E4CE5DE5-08C5-47CF-86BD-EEB289264937}"/>
                                            </p:graphicEl>
                                          </p:spTgt>
                                        </p:tgtEl>
                                      </p:cBhvr>
                                    </p:animEffect>
                                  </p:childTnLst>
                                </p:cTn>
                              </p:par>
                            </p:childTnLst>
                          </p:cTn>
                        </p:par>
                        <p:par>
                          <p:cTn id="62" fill="hold">
                            <p:stCondLst>
                              <p:cond delay="9750"/>
                            </p:stCondLst>
                            <p:childTnLst>
                              <p:par>
                                <p:cTn id="63" presetID="10" presetClass="entr" presetSubtype="0" fill="hold" grpId="0" nodeType="afterEffect">
                                  <p:stCondLst>
                                    <p:cond delay="0"/>
                                  </p:stCondLst>
                                  <p:childTnLst>
                                    <p:set>
                                      <p:cBhvr>
                                        <p:cTn id="64" dur="1" fill="hold">
                                          <p:stCondLst>
                                            <p:cond delay="0"/>
                                          </p:stCondLst>
                                        </p:cTn>
                                        <p:tgtEl>
                                          <p:spTgt spid="9">
                                            <p:graphicEl>
                                              <a:dgm id="{850AC59F-B795-4CF1-915A-F76EF8EAEA60}"/>
                                            </p:graphicEl>
                                          </p:spTgt>
                                        </p:tgtEl>
                                        <p:attrNameLst>
                                          <p:attrName>style.visibility</p:attrName>
                                        </p:attrNameLst>
                                      </p:cBhvr>
                                      <p:to>
                                        <p:strVal val="visible"/>
                                      </p:to>
                                    </p:set>
                                    <p:animEffect transition="in" filter="fade">
                                      <p:cBhvr>
                                        <p:cTn id="65" dur="750"/>
                                        <p:tgtEl>
                                          <p:spTgt spid="9">
                                            <p:graphicEl>
                                              <a:dgm id="{850AC59F-B795-4CF1-915A-F76EF8EAEA60}"/>
                                            </p:graphicEl>
                                          </p:spTgt>
                                        </p:tgtEl>
                                      </p:cBhvr>
                                    </p:animEffect>
                                  </p:childTnLst>
                                </p:cTn>
                              </p:par>
                            </p:childTnLst>
                          </p:cTn>
                        </p:par>
                        <p:par>
                          <p:cTn id="66" fill="hold">
                            <p:stCondLst>
                              <p:cond delay="10500"/>
                            </p:stCondLst>
                            <p:childTnLst>
                              <p:par>
                                <p:cTn id="67" presetID="10" presetClass="entr" presetSubtype="0" fill="hold" grpId="0" nodeType="afterEffect">
                                  <p:stCondLst>
                                    <p:cond delay="0"/>
                                  </p:stCondLst>
                                  <p:childTnLst>
                                    <p:set>
                                      <p:cBhvr>
                                        <p:cTn id="68" dur="1" fill="hold">
                                          <p:stCondLst>
                                            <p:cond delay="0"/>
                                          </p:stCondLst>
                                        </p:cTn>
                                        <p:tgtEl>
                                          <p:spTgt spid="9">
                                            <p:graphicEl>
                                              <a:dgm id="{0E35022C-D1B8-4562-B6BE-A76B3EEF47A3}"/>
                                            </p:graphicEl>
                                          </p:spTgt>
                                        </p:tgtEl>
                                        <p:attrNameLst>
                                          <p:attrName>style.visibility</p:attrName>
                                        </p:attrNameLst>
                                      </p:cBhvr>
                                      <p:to>
                                        <p:strVal val="visible"/>
                                      </p:to>
                                    </p:set>
                                    <p:animEffect transition="in" filter="fade">
                                      <p:cBhvr>
                                        <p:cTn id="69" dur="750"/>
                                        <p:tgtEl>
                                          <p:spTgt spid="9">
                                            <p:graphicEl>
                                              <a:dgm id="{0E35022C-D1B8-4562-B6BE-A76B3EEF47A3}"/>
                                            </p:graphicEl>
                                          </p:spTgt>
                                        </p:tgtEl>
                                      </p:cBhvr>
                                    </p:animEffect>
                                  </p:childTnLst>
                                </p:cTn>
                              </p:par>
                            </p:childTnLst>
                          </p:cTn>
                        </p:par>
                        <p:par>
                          <p:cTn id="70" fill="hold">
                            <p:stCondLst>
                              <p:cond delay="11250"/>
                            </p:stCondLst>
                            <p:childTnLst>
                              <p:par>
                                <p:cTn id="71" presetID="10" presetClass="entr" presetSubtype="0" fill="hold" grpId="0" nodeType="afterEffect">
                                  <p:stCondLst>
                                    <p:cond delay="0"/>
                                  </p:stCondLst>
                                  <p:childTnLst>
                                    <p:set>
                                      <p:cBhvr>
                                        <p:cTn id="72" dur="1" fill="hold">
                                          <p:stCondLst>
                                            <p:cond delay="0"/>
                                          </p:stCondLst>
                                        </p:cTn>
                                        <p:tgtEl>
                                          <p:spTgt spid="9">
                                            <p:graphicEl>
                                              <a:dgm id="{73FA623D-1703-4BDD-8E15-ECF8AA073402}"/>
                                            </p:graphicEl>
                                          </p:spTgt>
                                        </p:tgtEl>
                                        <p:attrNameLst>
                                          <p:attrName>style.visibility</p:attrName>
                                        </p:attrNameLst>
                                      </p:cBhvr>
                                      <p:to>
                                        <p:strVal val="visible"/>
                                      </p:to>
                                    </p:set>
                                    <p:animEffect transition="in" filter="fade">
                                      <p:cBhvr>
                                        <p:cTn id="73" dur="750"/>
                                        <p:tgtEl>
                                          <p:spTgt spid="9">
                                            <p:graphicEl>
                                              <a:dgm id="{73FA623D-1703-4BDD-8E15-ECF8AA07340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Graphic spid="9"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DADA-9F5D-D83C-DEE6-301BCD9927DF}"/>
              </a:ext>
            </a:extLst>
          </p:cNvPr>
          <p:cNvSpPr>
            <a:spLocks noGrp="1"/>
          </p:cNvSpPr>
          <p:nvPr>
            <p:ph type="title"/>
          </p:nvPr>
        </p:nvSpPr>
        <p:spPr>
          <a:xfrm>
            <a:off x="456062" y="551861"/>
            <a:ext cx="10462145" cy="753172"/>
          </a:xfrm>
        </p:spPr>
        <p:txBody>
          <a:bodyPr>
            <a:normAutofit fontScale="90000"/>
          </a:bodyPr>
          <a:lstStyle/>
          <a:p>
            <a:r>
              <a:rPr lang="en-GB" dirty="0"/>
              <a:t>Daily Stocks – Prod &amp; Quan Details (Litres)</a:t>
            </a:r>
            <a:endParaRPr lang="en-US" dirty="0"/>
          </a:p>
        </p:txBody>
      </p:sp>
      <p:sp>
        <p:nvSpPr>
          <p:cNvPr id="9" name="Slide Number Placeholder 8">
            <a:extLst>
              <a:ext uri="{FF2B5EF4-FFF2-40B4-BE49-F238E27FC236}">
                <a16:creationId xmlns:a16="http://schemas.microsoft.com/office/drawing/2014/main" id="{759F4CA0-AB9F-3C3D-BAE9-6BDC42F6EBBA}"/>
              </a:ext>
            </a:extLst>
          </p:cNvPr>
          <p:cNvSpPr>
            <a:spLocks noGrp="1"/>
          </p:cNvSpPr>
          <p:nvPr>
            <p:ph type="sldNum" sz="quarter" idx="12"/>
          </p:nvPr>
        </p:nvSpPr>
        <p:spPr/>
        <p:txBody>
          <a:bodyPr/>
          <a:lstStyle/>
          <a:p>
            <a:pPr>
              <a:defRPr/>
            </a:pPr>
            <a:fld id="{73B850FF-6169-4056-8077-06FFA93A5366}" type="slidenum">
              <a:rPr lang="en-US" smtClean="0"/>
              <a:pPr>
                <a:defRPr/>
              </a:pPr>
              <a:t>6</a:t>
            </a:fld>
            <a:endParaRPr lang="en-US" dirty="0"/>
          </a:p>
        </p:txBody>
      </p:sp>
      <p:graphicFrame>
        <p:nvGraphicFramePr>
          <p:cNvPr id="17" name="Table 16">
            <a:extLst>
              <a:ext uri="{FF2B5EF4-FFF2-40B4-BE49-F238E27FC236}">
                <a16:creationId xmlns:a16="http://schemas.microsoft.com/office/drawing/2014/main" id="{196C6833-59D7-4406-81CC-656E8C869D3E}"/>
              </a:ext>
            </a:extLst>
          </p:cNvPr>
          <p:cNvGraphicFramePr>
            <a:graphicFrameLocks noGrp="1"/>
          </p:cNvGraphicFramePr>
          <p:nvPr>
            <p:extLst>
              <p:ext uri="{D42A27DB-BD31-4B8C-83A1-F6EECF244321}">
                <p14:modId xmlns:p14="http://schemas.microsoft.com/office/powerpoint/2010/main" val="292877965"/>
              </p:ext>
            </p:extLst>
          </p:nvPr>
        </p:nvGraphicFramePr>
        <p:xfrm>
          <a:off x="1719624" y="2137188"/>
          <a:ext cx="9007522" cy="4017954"/>
        </p:xfrm>
        <a:graphic>
          <a:graphicData uri="http://schemas.openxmlformats.org/drawingml/2006/table">
            <a:tbl>
              <a:tblPr firstRow="1" bandRow="1">
                <a:tableStyleId>{68D230F3-CF80-4859-8CE7-A43EE81993B5}</a:tableStyleId>
              </a:tblPr>
              <a:tblGrid>
                <a:gridCol w="1801504">
                  <a:extLst>
                    <a:ext uri="{9D8B030D-6E8A-4147-A177-3AD203B41FA5}">
                      <a16:colId xmlns:a16="http://schemas.microsoft.com/office/drawing/2014/main" val="3258871752"/>
                    </a:ext>
                  </a:extLst>
                </a:gridCol>
                <a:gridCol w="1392072">
                  <a:extLst>
                    <a:ext uri="{9D8B030D-6E8A-4147-A177-3AD203B41FA5}">
                      <a16:colId xmlns:a16="http://schemas.microsoft.com/office/drawing/2014/main" val="340094328"/>
                    </a:ext>
                  </a:extLst>
                </a:gridCol>
                <a:gridCol w="1746913">
                  <a:extLst>
                    <a:ext uri="{9D8B030D-6E8A-4147-A177-3AD203B41FA5}">
                      <a16:colId xmlns:a16="http://schemas.microsoft.com/office/drawing/2014/main" val="408467057"/>
                    </a:ext>
                  </a:extLst>
                </a:gridCol>
                <a:gridCol w="1951630">
                  <a:extLst>
                    <a:ext uri="{9D8B030D-6E8A-4147-A177-3AD203B41FA5}">
                      <a16:colId xmlns:a16="http://schemas.microsoft.com/office/drawing/2014/main" val="3724996860"/>
                    </a:ext>
                  </a:extLst>
                </a:gridCol>
                <a:gridCol w="2115403">
                  <a:extLst>
                    <a:ext uri="{9D8B030D-6E8A-4147-A177-3AD203B41FA5}">
                      <a16:colId xmlns:a16="http://schemas.microsoft.com/office/drawing/2014/main" val="2954719710"/>
                    </a:ext>
                  </a:extLst>
                </a:gridCol>
              </a:tblGrid>
              <a:tr h="669659">
                <a:tc>
                  <a:txBody>
                    <a:bodyPr/>
                    <a:lstStyle/>
                    <a:p>
                      <a:pPr algn="ctr" fontAlgn="ctr"/>
                      <a:r>
                        <a:rPr lang="en-US" sz="1600" b="1" i="0" u="none" strike="noStrike" dirty="0">
                          <a:solidFill>
                            <a:schemeClr val="tx1"/>
                          </a:solidFill>
                          <a:effectLst/>
                          <a:latin typeface="Calibri" panose="020F0502020204030204" pitchFamily="34" charset="0"/>
                        </a:rPr>
                        <a:t>Product ID</a:t>
                      </a:r>
                    </a:p>
                  </a:txBody>
                  <a:tcPr marL="0" marR="0" marT="0" marB="0" anchor="ctr"/>
                </a:tc>
                <a:tc>
                  <a:txBody>
                    <a:bodyPr/>
                    <a:lstStyle/>
                    <a:p>
                      <a:pPr algn="ctr" fontAlgn="ctr"/>
                      <a:r>
                        <a:rPr lang="en-US" sz="1600" b="1" i="0" u="none" strike="noStrike">
                          <a:solidFill>
                            <a:schemeClr val="tx1"/>
                          </a:solidFill>
                          <a:effectLst/>
                          <a:latin typeface="Calibri" panose="020F0502020204030204" pitchFamily="34" charset="0"/>
                        </a:rPr>
                        <a:t>Product Name</a:t>
                      </a:r>
                    </a:p>
                  </a:txBody>
                  <a:tcPr marL="0" marR="0" marT="0" marB="0" anchor="ctr"/>
                </a:tc>
                <a:tc>
                  <a:txBody>
                    <a:bodyPr/>
                    <a:lstStyle/>
                    <a:p>
                      <a:pPr algn="ctr" fontAlgn="ctr"/>
                      <a:r>
                        <a:rPr lang="en-US" sz="1600" b="1" i="0" u="none" strike="noStrike" dirty="0">
                          <a:solidFill>
                            <a:schemeClr val="tx1"/>
                          </a:solidFill>
                          <a:effectLst/>
                          <a:latin typeface="Calibri" panose="020F0502020204030204" pitchFamily="34" charset="0"/>
                        </a:rPr>
                        <a:t>          Price per Unit</a:t>
                      </a:r>
                    </a:p>
                  </a:txBody>
                  <a:tcPr marL="0" marR="0" marT="0" marB="0" anchor="ctr"/>
                </a:tc>
                <a:tc>
                  <a:txBody>
                    <a:bodyPr/>
                    <a:lstStyle/>
                    <a:p>
                      <a:pPr algn="ctr" fontAlgn="ctr"/>
                      <a:r>
                        <a:rPr lang="en-US" sz="1600" b="1" i="0" u="none" strike="noStrike" dirty="0">
                          <a:solidFill>
                            <a:schemeClr val="tx1"/>
                          </a:solidFill>
                          <a:effectLst/>
                          <a:latin typeface="Calibri" panose="020F0502020204030204" pitchFamily="34" charset="0"/>
                        </a:rPr>
                        <a:t>*Quantity (liters)</a:t>
                      </a:r>
                    </a:p>
                  </a:txBody>
                  <a:tcPr marL="0" marR="0" marT="0" marB="0" anchor="ctr"/>
                </a:tc>
                <a:tc>
                  <a:txBody>
                    <a:bodyPr/>
                    <a:lstStyle/>
                    <a:p>
                      <a:pPr algn="ctr" fontAlgn="ctr"/>
                      <a:r>
                        <a:rPr lang="en-US" sz="1600" b="1" i="0" u="none" strike="noStrike" dirty="0">
                          <a:solidFill>
                            <a:schemeClr val="tx1"/>
                          </a:solidFill>
                          <a:effectLst/>
                          <a:latin typeface="Calibri" panose="020F0502020204030204" pitchFamily="34" charset="0"/>
                        </a:rPr>
                        <a:t>Quantity Sold (liters)</a:t>
                      </a:r>
                    </a:p>
                  </a:txBody>
                  <a:tcPr marL="0" marR="0" marT="0" marB="0" anchor="ctr"/>
                </a:tc>
                <a:extLst>
                  <a:ext uri="{0D108BD9-81ED-4DB2-BD59-A6C34878D82A}">
                    <a16:rowId xmlns:a16="http://schemas.microsoft.com/office/drawing/2014/main" val="1249483915"/>
                  </a:ext>
                </a:extLst>
              </a:tr>
              <a:tr h="669659">
                <a:tc>
                  <a:txBody>
                    <a:bodyPr/>
                    <a:lstStyle/>
                    <a:p>
                      <a:pPr algn="ctr" fontAlgn="ctr"/>
                      <a:r>
                        <a:rPr lang="en-US" sz="1600" b="0" i="0" u="none" strike="noStrike">
                          <a:solidFill>
                            <a:schemeClr val="tx1"/>
                          </a:solidFill>
                          <a:effectLst/>
                          <a:latin typeface="Calibri" panose="020F0502020204030204" pitchFamily="34" charset="0"/>
                        </a:rPr>
                        <a:t>1</a:t>
                      </a:r>
                    </a:p>
                  </a:txBody>
                  <a:tcPr marL="0" marR="0" marT="0" marB="0" anchor="ctr"/>
                </a:tc>
                <a:tc>
                  <a:txBody>
                    <a:bodyPr/>
                    <a:lstStyle/>
                    <a:p>
                      <a:pPr algn="l" fontAlgn="ctr"/>
                      <a:r>
                        <a:rPr lang="en-US" sz="1600" b="0" i="0" u="none" strike="noStrike">
                          <a:solidFill>
                            <a:schemeClr val="tx1"/>
                          </a:solidFill>
                          <a:effectLst/>
                          <a:latin typeface="Calibri" panose="020F0502020204030204" pitchFamily="34" charset="0"/>
                        </a:rPr>
                        <a:t>Milk</a:t>
                      </a:r>
                    </a:p>
                  </a:txBody>
                  <a:tcPr marL="0" marR="0" marT="0" marB="0" anchor="ctr"/>
                </a:tc>
                <a:tc>
                  <a:txBody>
                    <a:bodyPr/>
                    <a:lstStyle/>
                    <a:p>
                      <a:pPr algn="r" fontAlgn="ctr"/>
                      <a:r>
                        <a:rPr lang="en-US" sz="1600" b="0" i="0" u="none" strike="noStrike">
                          <a:solidFill>
                            <a:schemeClr val="tx1"/>
                          </a:solidFill>
                          <a:effectLst/>
                          <a:latin typeface="Calibri" panose="020F0502020204030204" pitchFamily="34" charset="0"/>
                        </a:rPr>
                        <a:t>₹ 18.51</a:t>
                      </a:r>
                    </a:p>
                  </a:txBody>
                  <a:tcPr marL="0" marR="0" marT="0" marB="0" anchor="ctr"/>
                </a:tc>
                <a:tc>
                  <a:txBody>
                    <a:bodyPr/>
                    <a:lstStyle/>
                    <a:p>
                      <a:pPr algn="ctr" fontAlgn="ctr"/>
                      <a:r>
                        <a:rPr lang="en-US" sz="1600" b="0" i="0" u="none" strike="noStrike">
                          <a:solidFill>
                            <a:schemeClr val="tx1"/>
                          </a:solidFill>
                          <a:effectLst/>
                          <a:latin typeface="Calibri" panose="020F0502020204030204" pitchFamily="34" charset="0"/>
                        </a:rPr>
                        <a:t>400</a:t>
                      </a:r>
                    </a:p>
                  </a:txBody>
                  <a:tcPr marL="0" marR="0" marT="0" marB="0" anchor="ctr"/>
                </a:tc>
                <a:tc>
                  <a:txBody>
                    <a:bodyPr/>
                    <a:lstStyle/>
                    <a:p>
                      <a:pPr algn="ctr" fontAlgn="ctr"/>
                      <a:r>
                        <a:rPr lang="en-US" sz="1600" b="0" i="0" u="none" strike="noStrike">
                          <a:solidFill>
                            <a:schemeClr val="tx1"/>
                          </a:solidFill>
                          <a:effectLst/>
                          <a:latin typeface="Calibri" panose="020F0502020204030204" pitchFamily="34" charset="0"/>
                        </a:rPr>
                        <a:t>300</a:t>
                      </a:r>
                    </a:p>
                  </a:txBody>
                  <a:tcPr marL="0" marR="0" marT="0" marB="0" anchor="ctr"/>
                </a:tc>
                <a:extLst>
                  <a:ext uri="{0D108BD9-81ED-4DB2-BD59-A6C34878D82A}">
                    <a16:rowId xmlns:a16="http://schemas.microsoft.com/office/drawing/2014/main" val="2792695995"/>
                  </a:ext>
                </a:extLst>
              </a:tr>
              <a:tr h="669659">
                <a:tc>
                  <a:txBody>
                    <a:bodyPr/>
                    <a:lstStyle/>
                    <a:p>
                      <a:pPr algn="ctr" fontAlgn="ctr"/>
                      <a:r>
                        <a:rPr lang="en-US" sz="1600" b="0" i="0" u="none" strike="noStrike">
                          <a:solidFill>
                            <a:schemeClr val="tx1"/>
                          </a:solidFill>
                          <a:effectLst/>
                          <a:latin typeface="Calibri" panose="020F0502020204030204" pitchFamily="34" charset="0"/>
                        </a:rPr>
                        <a:t>2</a:t>
                      </a:r>
                    </a:p>
                  </a:txBody>
                  <a:tcPr marL="0" marR="0" marT="0" marB="0" anchor="ctr"/>
                </a:tc>
                <a:tc>
                  <a:txBody>
                    <a:bodyPr/>
                    <a:lstStyle/>
                    <a:p>
                      <a:pPr algn="l" fontAlgn="ctr"/>
                      <a:r>
                        <a:rPr lang="en-US" sz="1600" b="0" i="0" u="none" strike="noStrike" dirty="0">
                          <a:solidFill>
                            <a:schemeClr val="tx1"/>
                          </a:solidFill>
                          <a:effectLst/>
                          <a:latin typeface="Calibri" panose="020F0502020204030204" pitchFamily="34" charset="0"/>
                        </a:rPr>
                        <a:t>Butter</a:t>
                      </a:r>
                    </a:p>
                  </a:txBody>
                  <a:tcPr marL="0" marR="0" marT="0" marB="0" anchor="ctr"/>
                </a:tc>
                <a:tc>
                  <a:txBody>
                    <a:bodyPr/>
                    <a:lstStyle/>
                    <a:p>
                      <a:pPr algn="r" fontAlgn="ctr"/>
                      <a:r>
                        <a:rPr lang="en-US" sz="1600" b="0" i="0" u="none" strike="noStrike">
                          <a:solidFill>
                            <a:schemeClr val="tx1"/>
                          </a:solidFill>
                          <a:effectLst/>
                          <a:latin typeface="Calibri" panose="020F0502020204030204" pitchFamily="34" charset="0"/>
                        </a:rPr>
                        <a:t>₹ 70.00</a:t>
                      </a:r>
                    </a:p>
                  </a:txBody>
                  <a:tcPr marL="0" marR="0" marT="0" marB="0" anchor="ctr"/>
                </a:tc>
                <a:tc>
                  <a:txBody>
                    <a:bodyPr/>
                    <a:lstStyle/>
                    <a:p>
                      <a:pPr algn="ctr" fontAlgn="ctr"/>
                      <a:r>
                        <a:rPr lang="en-US" sz="1600" b="0" i="0" u="none" strike="noStrike">
                          <a:solidFill>
                            <a:schemeClr val="tx1"/>
                          </a:solidFill>
                          <a:effectLst/>
                          <a:latin typeface="Calibri" panose="020F0502020204030204" pitchFamily="34" charset="0"/>
                        </a:rPr>
                        <a:t>200</a:t>
                      </a:r>
                    </a:p>
                  </a:txBody>
                  <a:tcPr marL="0" marR="0" marT="0" marB="0" anchor="ctr"/>
                </a:tc>
                <a:tc>
                  <a:txBody>
                    <a:bodyPr/>
                    <a:lstStyle/>
                    <a:p>
                      <a:pPr algn="ctr" fontAlgn="ctr"/>
                      <a:r>
                        <a:rPr lang="en-US" sz="1600" b="0" i="0" u="none" strike="noStrike">
                          <a:solidFill>
                            <a:schemeClr val="tx1"/>
                          </a:solidFill>
                          <a:effectLst/>
                          <a:latin typeface="Calibri" panose="020F0502020204030204" pitchFamily="34" charset="0"/>
                        </a:rPr>
                        <a:t>194</a:t>
                      </a:r>
                    </a:p>
                  </a:txBody>
                  <a:tcPr marL="0" marR="0" marT="0" marB="0" anchor="ctr"/>
                </a:tc>
                <a:extLst>
                  <a:ext uri="{0D108BD9-81ED-4DB2-BD59-A6C34878D82A}">
                    <a16:rowId xmlns:a16="http://schemas.microsoft.com/office/drawing/2014/main" val="2025812299"/>
                  </a:ext>
                </a:extLst>
              </a:tr>
              <a:tr h="669659">
                <a:tc>
                  <a:txBody>
                    <a:bodyPr/>
                    <a:lstStyle/>
                    <a:p>
                      <a:pPr algn="ctr" fontAlgn="ctr"/>
                      <a:r>
                        <a:rPr lang="en-US" sz="1600" b="0" i="0" u="none" strike="noStrike">
                          <a:solidFill>
                            <a:schemeClr val="tx1"/>
                          </a:solidFill>
                          <a:effectLst/>
                          <a:latin typeface="Calibri" panose="020F0502020204030204" pitchFamily="34" charset="0"/>
                        </a:rPr>
                        <a:t>3</a:t>
                      </a:r>
                    </a:p>
                  </a:txBody>
                  <a:tcPr marL="0" marR="0" marT="0" marB="0" anchor="ctr"/>
                </a:tc>
                <a:tc>
                  <a:txBody>
                    <a:bodyPr/>
                    <a:lstStyle/>
                    <a:p>
                      <a:pPr algn="l" fontAlgn="ctr"/>
                      <a:r>
                        <a:rPr lang="en-US" sz="1600" b="0" i="0" u="none" strike="noStrike">
                          <a:solidFill>
                            <a:schemeClr val="tx1"/>
                          </a:solidFill>
                          <a:effectLst/>
                          <a:latin typeface="Calibri" panose="020F0502020204030204" pitchFamily="34" charset="0"/>
                        </a:rPr>
                        <a:t>Cheese</a:t>
                      </a:r>
                    </a:p>
                  </a:txBody>
                  <a:tcPr marL="0" marR="0" marT="0" marB="0" anchor="ctr"/>
                </a:tc>
                <a:tc>
                  <a:txBody>
                    <a:bodyPr/>
                    <a:lstStyle/>
                    <a:p>
                      <a:pPr algn="r" fontAlgn="ctr"/>
                      <a:r>
                        <a:rPr lang="en-US" sz="1600" b="0" i="0" u="none" strike="noStrike">
                          <a:solidFill>
                            <a:schemeClr val="tx1"/>
                          </a:solidFill>
                          <a:effectLst/>
                          <a:latin typeface="Calibri" panose="020F0502020204030204" pitchFamily="34" charset="0"/>
                        </a:rPr>
                        <a:t>₹ 110.00</a:t>
                      </a:r>
                    </a:p>
                  </a:txBody>
                  <a:tcPr marL="0" marR="0" marT="0" marB="0" anchor="ctr"/>
                </a:tc>
                <a:tc>
                  <a:txBody>
                    <a:bodyPr/>
                    <a:lstStyle/>
                    <a:p>
                      <a:pPr algn="ctr" fontAlgn="ctr"/>
                      <a:r>
                        <a:rPr lang="en-US" sz="1600" b="0" i="0" u="none" strike="noStrike">
                          <a:solidFill>
                            <a:schemeClr val="tx1"/>
                          </a:solidFill>
                          <a:effectLst/>
                          <a:latin typeface="Calibri" panose="020F0502020204030204" pitchFamily="34" charset="0"/>
                        </a:rPr>
                        <a:t>100</a:t>
                      </a:r>
                    </a:p>
                  </a:txBody>
                  <a:tcPr marL="0" marR="0" marT="0" marB="0" anchor="ctr"/>
                </a:tc>
                <a:tc>
                  <a:txBody>
                    <a:bodyPr/>
                    <a:lstStyle/>
                    <a:p>
                      <a:pPr algn="ctr" fontAlgn="ctr"/>
                      <a:r>
                        <a:rPr lang="en-US" sz="1600" b="0" i="0" u="none" strike="noStrike">
                          <a:solidFill>
                            <a:schemeClr val="tx1"/>
                          </a:solidFill>
                          <a:effectLst/>
                          <a:latin typeface="Calibri" panose="020F0502020204030204" pitchFamily="34" charset="0"/>
                        </a:rPr>
                        <a:t>95</a:t>
                      </a:r>
                    </a:p>
                  </a:txBody>
                  <a:tcPr marL="0" marR="0" marT="0" marB="0" anchor="ctr"/>
                </a:tc>
                <a:extLst>
                  <a:ext uri="{0D108BD9-81ED-4DB2-BD59-A6C34878D82A}">
                    <a16:rowId xmlns:a16="http://schemas.microsoft.com/office/drawing/2014/main" val="3070502276"/>
                  </a:ext>
                </a:extLst>
              </a:tr>
              <a:tr h="669659">
                <a:tc>
                  <a:txBody>
                    <a:bodyPr/>
                    <a:lstStyle/>
                    <a:p>
                      <a:pPr algn="ctr" fontAlgn="ctr"/>
                      <a:r>
                        <a:rPr lang="en-US" sz="1600" b="0" i="0" u="none" strike="noStrike">
                          <a:solidFill>
                            <a:schemeClr val="tx1"/>
                          </a:solidFill>
                          <a:effectLst/>
                          <a:latin typeface="Calibri" panose="020F0502020204030204" pitchFamily="34" charset="0"/>
                        </a:rPr>
                        <a:t>4</a:t>
                      </a:r>
                    </a:p>
                  </a:txBody>
                  <a:tcPr marL="0" marR="0" marT="0" marB="0" anchor="ctr"/>
                </a:tc>
                <a:tc>
                  <a:txBody>
                    <a:bodyPr/>
                    <a:lstStyle/>
                    <a:p>
                      <a:pPr algn="l" fontAlgn="ctr"/>
                      <a:r>
                        <a:rPr lang="en-US" sz="1600" b="0" i="0" u="none" strike="noStrike">
                          <a:solidFill>
                            <a:schemeClr val="tx1"/>
                          </a:solidFill>
                          <a:effectLst/>
                          <a:latin typeface="Calibri" panose="020F0502020204030204" pitchFamily="34" charset="0"/>
                        </a:rPr>
                        <a:t>Yogurt</a:t>
                      </a:r>
                    </a:p>
                  </a:txBody>
                  <a:tcPr marL="0" marR="0" marT="0" marB="0" anchor="ctr"/>
                </a:tc>
                <a:tc>
                  <a:txBody>
                    <a:bodyPr/>
                    <a:lstStyle/>
                    <a:p>
                      <a:pPr algn="r" fontAlgn="ctr"/>
                      <a:r>
                        <a:rPr lang="en-US" sz="1600" b="0" i="0" u="none" strike="noStrike">
                          <a:solidFill>
                            <a:schemeClr val="tx1"/>
                          </a:solidFill>
                          <a:effectLst/>
                          <a:latin typeface="Calibri" panose="020F0502020204030204" pitchFamily="34" charset="0"/>
                        </a:rPr>
                        <a:t>₹ 36.50</a:t>
                      </a:r>
                    </a:p>
                  </a:txBody>
                  <a:tcPr marL="0" marR="0" marT="0" marB="0" anchor="ctr"/>
                </a:tc>
                <a:tc>
                  <a:txBody>
                    <a:bodyPr/>
                    <a:lstStyle/>
                    <a:p>
                      <a:pPr algn="ctr" fontAlgn="ctr"/>
                      <a:r>
                        <a:rPr lang="en-US" sz="1600" b="0" i="0" u="none" strike="noStrike">
                          <a:solidFill>
                            <a:schemeClr val="tx1"/>
                          </a:solidFill>
                          <a:effectLst/>
                          <a:latin typeface="Calibri" panose="020F0502020204030204" pitchFamily="34" charset="0"/>
                        </a:rPr>
                        <a:t>200</a:t>
                      </a:r>
                    </a:p>
                  </a:txBody>
                  <a:tcPr marL="0" marR="0" marT="0" marB="0" anchor="ctr"/>
                </a:tc>
                <a:tc>
                  <a:txBody>
                    <a:bodyPr/>
                    <a:lstStyle/>
                    <a:p>
                      <a:pPr algn="ctr" fontAlgn="ctr"/>
                      <a:r>
                        <a:rPr lang="en-US" sz="1600" b="0" i="0" u="none" strike="noStrike">
                          <a:solidFill>
                            <a:schemeClr val="tx1"/>
                          </a:solidFill>
                          <a:effectLst/>
                          <a:latin typeface="Calibri" panose="020F0502020204030204" pitchFamily="34" charset="0"/>
                        </a:rPr>
                        <a:t>196</a:t>
                      </a:r>
                    </a:p>
                  </a:txBody>
                  <a:tcPr marL="0" marR="0" marT="0" marB="0" anchor="ctr"/>
                </a:tc>
                <a:extLst>
                  <a:ext uri="{0D108BD9-81ED-4DB2-BD59-A6C34878D82A}">
                    <a16:rowId xmlns:a16="http://schemas.microsoft.com/office/drawing/2014/main" val="401635449"/>
                  </a:ext>
                </a:extLst>
              </a:tr>
              <a:tr h="669659">
                <a:tc>
                  <a:txBody>
                    <a:bodyPr/>
                    <a:lstStyle/>
                    <a:p>
                      <a:pPr algn="ctr" fontAlgn="ctr"/>
                      <a:r>
                        <a:rPr lang="en-US" sz="1600" b="0" i="0" u="none" strike="noStrike">
                          <a:solidFill>
                            <a:schemeClr val="tx1"/>
                          </a:solidFill>
                          <a:effectLst/>
                          <a:latin typeface="Calibri" panose="020F0502020204030204" pitchFamily="34" charset="0"/>
                        </a:rPr>
                        <a:t>5</a:t>
                      </a:r>
                    </a:p>
                  </a:txBody>
                  <a:tcPr marL="0" marR="0" marT="0" marB="0" anchor="ctr"/>
                </a:tc>
                <a:tc>
                  <a:txBody>
                    <a:bodyPr/>
                    <a:lstStyle/>
                    <a:p>
                      <a:pPr algn="l" fontAlgn="ctr"/>
                      <a:r>
                        <a:rPr lang="en-US" sz="1600" b="0" i="0" u="none" strike="noStrike">
                          <a:solidFill>
                            <a:schemeClr val="tx1"/>
                          </a:solidFill>
                          <a:effectLst/>
                          <a:latin typeface="Calibri" panose="020F0502020204030204" pitchFamily="34" charset="0"/>
                        </a:rPr>
                        <a:t>Ice Cream</a:t>
                      </a:r>
                    </a:p>
                  </a:txBody>
                  <a:tcPr marL="0" marR="0" marT="0" marB="0" anchor="ctr"/>
                </a:tc>
                <a:tc>
                  <a:txBody>
                    <a:bodyPr/>
                    <a:lstStyle/>
                    <a:p>
                      <a:pPr algn="r" fontAlgn="ctr"/>
                      <a:r>
                        <a:rPr lang="en-US" sz="1600" b="0" i="0" u="none" strike="noStrike">
                          <a:solidFill>
                            <a:schemeClr val="tx1"/>
                          </a:solidFill>
                          <a:effectLst/>
                          <a:latin typeface="Calibri" panose="020F0502020204030204" pitchFamily="34" charset="0"/>
                        </a:rPr>
                        <a:t>₹ 90.00</a:t>
                      </a:r>
                    </a:p>
                  </a:txBody>
                  <a:tcPr marL="0" marR="0" marT="0" marB="0" anchor="ctr"/>
                </a:tc>
                <a:tc>
                  <a:txBody>
                    <a:bodyPr/>
                    <a:lstStyle/>
                    <a:p>
                      <a:pPr algn="ctr" fontAlgn="ctr"/>
                      <a:r>
                        <a:rPr lang="en-US" sz="1600" b="0" i="0" u="none" strike="noStrike" dirty="0">
                          <a:solidFill>
                            <a:schemeClr val="tx1"/>
                          </a:solidFill>
                          <a:effectLst/>
                          <a:latin typeface="Calibri" panose="020F0502020204030204" pitchFamily="34" charset="0"/>
                        </a:rPr>
                        <a:t>200</a:t>
                      </a:r>
                    </a:p>
                  </a:txBody>
                  <a:tcPr marL="0" marR="0" marT="0" marB="0" anchor="ctr"/>
                </a:tc>
                <a:tc>
                  <a:txBody>
                    <a:bodyPr/>
                    <a:lstStyle/>
                    <a:p>
                      <a:pPr algn="ctr" fontAlgn="ctr"/>
                      <a:r>
                        <a:rPr lang="en-US" sz="1600" b="0" i="0" u="none" strike="noStrike" dirty="0">
                          <a:solidFill>
                            <a:schemeClr val="tx1"/>
                          </a:solidFill>
                          <a:effectLst/>
                          <a:latin typeface="Calibri" panose="020F0502020204030204" pitchFamily="34" charset="0"/>
                        </a:rPr>
                        <a:t>194</a:t>
                      </a:r>
                    </a:p>
                  </a:txBody>
                  <a:tcPr marL="0" marR="0" marT="0" marB="0" anchor="ctr"/>
                </a:tc>
                <a:extLst>
                  <a:ext uri="{0D108BD9-81ED-4DB2-BD59-A6C34878D82A}">
                    <a16:rowId xmlns:a16="http://schemas.microsoft.com/office/drawing/2014/main" val="2252083162"/>
                  </a:ext>
                </a:extLst>
              </a:tr>
            </a:tbl>
          </a:graphicData>
        </a:graphic>
      </p:graphicFrame>
      <p:graphicFrame>
        <p:nvGraphicFramePr>
          <p:cNvPr id="18" name="Table 17">
            <a:extLst>
              <a:ext uri="{FF2B5EF4-FFF2-40B4-BE49-F238E27FC236}">
                <a16:creationId xmlns:a16="http://schemas.microsoft.com/office/drawing/2014/main" id="{CD61265C-EA72-0BBF-FE1D-1F988AA1EF83}"/>
              </a:ext>
            </a:extLst>
          </p:cNvPr>
          <p:cNvGraphicFramePr>
            <a:graphicFrameLocks noGrp="1"/>
          </p:cNvGraphicFramePr>
          <p:nvPr>
            <p:extLst>
              <p:ext uri="{D42A27DB-BD31-4B8C-83A1-F6EECF244321}">
                <p14:modId xmlns:p14="http://schemas.microsoft.com/office/powerpoint/2010/main" val="480007539"/>
              </p:ext>
            </p:extLst>
          </p:nvPr>
        </p:nvGraphicFramePr>
        <p:xfrm>
          <a:off x="1719623" y="1766348"/>
          <a:ext cx="9007520" cy="370840"/>
        </p:xfrm>
        <a:graphic>
          <a:graphicData uri="http://schemas.openxmlformats.org/drawingml/2006/table">
            <a:tbl>
              <a:tblPr firstRow="1" bandRow="1">
                <a:tableStyleId>{5C22544A-7EE6-4342-B048-85BDC9FD1C3A}</a:tableStyleId>
              </a:tblPr>
              <a:tblGrid>
                <a:gridCol w="1801504">
                  <a:extLst>
                    <a:ext uri="{9D8B030D-6E8A-4147-A177-3AD203B41FA5}">
                      <a16:colId xmlns:a16="http://schemas.microsoft.com/office/drawing/2014/main" val="236932407"/>
                    </a:ext>
                  </a:extLst>
                </a:gridCol>
                <a:gridCol w="1801504">
                  <a:extLst>
                    <a:ext uri="{9D8B030D-6E8A-4147-A177-3AD203B41FA5}">
                      <a16:colId xmlns:a16="http://schemas.microsoft.com/office/drawing/2014/main" val="3462622365"/>
                    </a:ext>
                  </a:extLst>
                </a:gridCol>
                <a:gridCol w="1801504">
                  <a:extLst>
                    <a:ext uri="{9D8B030D-6E8A-4147-A177-3AD203B41FA5}">
                      <a16:colId xmlns:a16="http://schemas.microsoft.com/office/drawing/2014/main" val="2546738332"/>
                    </a:ext>
                  </a:extLst>
                </a:gridCol>
                <a:gridCol w="1801504">
                  <a:extLst>
                    <a:ext uri="{9D8B030D-6E8A-4147-A177-3AD203B41FA5}">
                      <a16:colId xmlns:a16="http://schemas.microsoft.com/office/drawing/2014/main" val="378642271"/>
                    </a:ext>
                  </a:extLst>
                </a:gridCol>
                <a:gridCol w="1801504">
                  <a:extLst>
                    <a:ext uri="{9D8B030D-6E8A-4147-A177-3AD203B41FA5}">
                      <a16:colId xmlns:a16="http://schemas.microsoft.com/office/drawing/2014/main" val="1882006127"/>
                    </a:ext>
                  </a:extLst>
                </a:gridCol>
              </a:tblGrid>
              <a:tr h="370840">
                <a:tc>
                  <a:txBody>
                    <a:bodyPr/>
                    <a:lstStyle/>
                    <a:p>
                      <a:pPr algn="ctr"/>
                      <a:r>
                        <a:rPr lang="en-GB" dirty="0"/>
                        <a:t>A</a:t>
                      </a:r>
                      <a:endParaRPr lang="en-US" dirty="0"/>
                    </a:p>
                  </a:txBody>
                  <a:tcPr/>
                </a:tc>
                <a:tc>
                  <a:txBody>
                    <a:bodyPr/>
                    <a:lstStyle/>
                    <a:p>
                      <a:pPr algn="ctr"/>
                      <a:r>
                        <a:rPr lang="en-GB" dirty="0"/>
                        <a:t>B</a:t>
                      </a:r>
                      <a:endParaRPr lang="en-US" dirty="0"/>
                    </a:p>
                  </a:txBody>
                  <a:tcPr/>
                </a:tc>
                <a:tc>
                  <a:txBody>
                    <a:bodyPr/>
                    <a:lstStyle/>
                    <a:p>
                      <a:pPr algn="ctr"/>
                      <a:r>
                        <a:rPr lang="en-GB" dirty="0"/>
                        <a:t>C</a:t>
                      </a:r>
                      <a:endParaRPr lang="en-US" dirty="0"/>
                    </a:p>
                  </a:txBody>
                  <a:tcPr/>
                </a:tc>
                <a:tc>
                  <a:txBody>
                    <a:bodyPr/>
                    <a:lstStyle/>
                    <a:p>
                      <a:pPr algn="ctr"/>
                      <a:r>
                        <a:rPr lang="en-GB" dirty="0"/>
                        <a:t>D</a:t>
                      </a:r>
                      <a:endParaRPr lang="en-US" dirty="0"/>
                    </a:p>
                  </a:txBody>
                  <a:tcPr/>
                </a:tc>
                <a:tc>
                  <a:txBody>
                    <a:bodyPr/>
                    <a:lstStyle/>
                    <a:p>
                      <a:pPr algn="ctr"/>
                      <a:r>
                        <a:rPr lang="en-GB" dirty="0"/>
                        <a:t>E</a:t>
                      </a:r>
                      <a:endParaRPr lang="en-US" dirty="0"/>
                    </a:p>
                  </a:txBody>
                  <a:tcPr/>
                </a:tc>
                <a:extLst>
                  <a:ext uri="{0D108BD9-81ED-4DB2-BD59-A6C34878D82A}">
                    <a16:rowId xmlns:a16="http://schemas.microsoft.com/office/drawing/2014/main" val="1780708250"/>
                  </a:ext>
                </a:extLst>
              </a:tr>
            </a:tbl>
          </a:graphicData>
        </a:graphic>
      </p:graphicFrame>
    </p:spTree>
    <p:extLst>
      <p:ext uri="{BB962C8B-B14F-4D97-AF65-F5344CB8AC3E}">
        <p14:creationId xmlns:p14="http://schemas.microsoft.com/office/powerpoint/2010/main" val="115108222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2250"/>
                            </p:stCondLst>
                            <p:childTnLst>
                              <p:par>
                                <p:cTn id="13" presetID="14" presetClass="entr" presetSubtype="1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randombar(horizontal)">
                                      <p:cBhvr>
                                        <p:cTn id="15" dur="500"/>
                                        <p:tgtEl>
                                          <p:spTgt spid="18"/>
                                        </p:tgtEl>
                                      </p:cBhvr>
                                    </p:animEffect>
                                  </p:childTnLst>
                                </p:cTn>
                              </p:par>
                            </p:childTnLst>
                          </p:cTn>
                        </p:par>
                        <p:par>
                          <p:cTn id="16" fill="hold">
                            <p:stCondLst>
                              <p:cond delay="2750"/>
                            </p:stCondLst>
                            <p:childTnLst>
                              <p:par>
                                <p:cTn id="17" presetID="14" presetClass="entr" presetSubtype="1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B677E5-E523-4E86-B284-DC459250C5E3}"/>
              </a:ext>
            </a:extLst>
          </p:cNvPr>
          <p:cNvSpPr>
            <a:spLocks noGrp="1"/>
          </p:cNvSpPr>
          <p:nvPr>
            <p:ph type="title"/>
          </p:nvPr>
        </p:nvSpPr>
        <p:spPr>
          <a:xfrm>
            <a:off x="838200" y="4581785"/>
            <a:ext cx="10348147" cy="1572606"/>
          </a:xfrm>
        </p:spPr>
        <p:txBody>
          <a:bodyPr/>
          <a:lstStyle/>
          <a:p>
            <a:r>
              <a:rPr lang="en-US" dirty="0"/>
              <a:t>Calculation  &amp; Formula Section</a:t>
            </a:r>
          </a:p>
        </p:txBody>
      </p:sp>
      <p:sp>
        <p:nvSpPr>
          <p:cNvPr id="6" name="Slide Number Placeholder 5">
            <a:extLst>
              <a:ext uri="{FF2B5EF4-FFF2-40B4-BE49-F238E27FC236}">
                <a16:creationId xmlns:a16="http://schemas.microsoft.com/office/drawing/2014/main" id="{9E0E1D25-417C-4739-ADA5-9B48906D5CE4}"/>
              </a:ext>
            </a:extLst>
          </p:cNvPr>
          <p:cNvSpPr>
            <a:spLocks noGrp="1"/>
          </p:cNvSpPr>
          <p:nvPr>
            <p:ph type="sldNum" sz="quarter" idx="12"/>
          </p:nvPr>
        </p:nvSpPr>
        <p:spPr>
          <a:xfrm>
            <a:off x="8610600" y="6324600"/>
            <a:ext cx="2743200" cy="365125"/>
          </a:xfrm>
        </p:spPr>
        <p:txBody>
          <a:bodyPr/>
          <a:lstStyle/>
          <a:p>
            <a:pPr lvl="0"/>
            <a:fld id="{73B850FF-6169-4056-8077-06FFA93A5366}" type="slidenum">
              <a:rPr lang="en-US" noProof="0" smtClean="0"/>
              <a:pPr lvl="0"/>
              <a:t>7</a:t>
            </a:fld>
            <a:endParaRPr lang="en-US" noProof="0" dirty="0"/>
          </a:p>
        </p:txBody>
      </p:sp>
      <p:graphicFrame>
        <p:nvGraphicFramePr>
          <p:cNvPr id="48" name="Content Placeholder 3">
            <a:extLst>
              <a:ext uri="{FF2B5EF4-FFF2-40B4-BE49-F238E27FC236}">
                <a16:creationId xmlns:a16="http://schemas.microsoft.com/office/drawing/2014/main" id="{4D2A3CE4-FB20-4385-A3CA-A58FA355C368}"/>
              </a:ex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239915152"/>
              </p:ext>
            </p:extLst>
          </p:nvPr>
        </p:nvGraphicFramePr>
        <p:xfrm>
          <a:off x="600502" y="209550"/>
          <a:ext cx="11027392" cy="4103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1534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1750"/>
                            </p:stCondLst>
                            <p:childTnLst>
                              <p:par>
                                <p:cTn id="13" presetID="10" presetClass="entr" presetSubtype="0" fill="hold" grpId="0" nodeType="afterEffect">
                                  <p:stCondLst>
                                    <p:cond delay="0"/>
                                  </p:stCondLst>
                                  <p:childTnLst>
                                    <p:set>
                                      <p:cBhvr>
                                        <p:cTn id="14" dur="1" fill="hold">
                                          <p:stCondLst>
                                            <p:cond delay="0"/>
                                          </p:stCondLst>
                                        </p:cTn>
                                        <p:tgtEl>
                                          <p:spTgt spid="48">
                                            <p:graphicEl>
                                              <a:dgm id="{9F83E70B-EE6D-407B-8E1F-FE26817B3B1D}"/>
                                            </p:graphicEl>
                                          </p:spTgt>
                                        </p:tgtEl>
                                        <p:attrNameLst>
                                          <p:attrName>style.visibility</p:attrName>
                                        </p:attrNameLst>
                                      </p:cBhvr>
                                      <p:to>
                                        <p:strVal val="visible"/>
                                      </p:to>
                                    </p:set>
                                    <p:animEffect transition="in" filter="fade">
                                      <p:cBhvr>
                                        <p:cTn id="15" dur="250"/>
                                        <p:tgtEl>
                                          <p:spTgt spid="48">
                                            <p:graphicEl>
                                              <a:dgm id="{9F83E70B-EE6D-407B-8E1F-FE26817B3B1D}"/>
                                            </p:graphicEl>
                                          </p:spTgt>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8">
                                            <p:graphicEl>
                                              <a:dgm id="{B3AC6DBE-85B6-4AF3-BADF-7E1E82B735CC}"/>
                                            </p:graphicEl>
                                          </p:spTgt>
                                        </p:tgtEl>
                                        <p:attrNameLst>
                                          <p:attrName>style.visibility</p:attrName>
                                        </p:attrNameLst>
                                      </p:cBhvr>
                                      <p:to>
                                        <p:strVal val="visible"/>
                                      </p:to>
                                    </p:set>
                                    <p:animEffect transition="in" filter="fade">
                                      <p:cBhvr>
                                        <p:cTn id="19" dur="250"/>
                                        <p:tgtEl>
                                          <p:spTgt spid="48">
                                            <p:graphicEl>
                                              <a:dgm id="{B3AC6DBE-85B6-4AF3-BADF-7E1E82B735CC}"/>
                                            </p:graphicEl>
                                          </p:spTgt>
                                        </p:tgtEl>
                                      </p:cBhvr>
                                    </p:animEffect>
                                  </p:childTnLst>
                                </p:cTn>
                              </p:par>
                            </p:childTnLst>
                          </p:cTn>
                        </p:par>
                        <p:par>
                          <p:cTn id="20" fill="hold">
                            <p:stCondLst>
                              <p:cond delay="2250"/>
                            </p:stCondLst>
                            <p:childTnLst>
                              <p:par>
                                <p:cTn id="21" presetID="10" presetClass="entr" presetSubtype="0" fill="hold" grpId="0" nodeType="afterEffect">
                                  <p:stCondLst>
                                    <p:cond delay="0"/>
                                  </p:stCondLst>
                                  <p:childTnLst>
                                    <p:set>
                                      <p:cBhvr>
                                        <p:cTn id="22" dur="1" fill="hold">
                                          <p:stCondLst>
                                            <p:cond delay="0"/>
                                          </p:stCondLst>
                                        </p:cTn>
                                        <p:tgtEl>
                                          <p:spTgt spid="48">
                                            <p:graphicEl>
                                              <a:dgm id="{EAA550E8-D286-40B4-9B20-40DE0FCA02CE}"/>
                                            </p:graphicEl>
                                          </p:spTgt>
                                        </p:tgtEl>
                                        <p:attrNameLst>
                                          <p:attrName>style.visibility</p:attrName>
                                        </p:attrNameLst>
                                      </p:cBhvr>
                                      <p:to>
                                        <p:strVal val="visible"/>
                                      </p:to>
                                    </p:set>
                                    <p:animEffect transition="in" filter="fade">
                                      <p:cBhvr>
                                        <p:cTn id="23" dur="250"/>
                                        <p:tgtEl>
                                          <p:spTgt spid="48">
                                            <p:graphicEl>
                                              <a:dgm id="{EAA550E8-D286-40B4-9B20-40DE0FCA02CE}"/>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
                                            <p:graphicEl>
                                              <a:dgm id="{5C96A5F5-16B2-4AEA-9591-B66C220F4A65}"/>
                                            </p:graphicEl>
                                          </p:spTgt>
                                        </p:tgtEl>
                                        <p:attrNameLst>
                                          <p:attrName>style.visibility</p:attrName>
                                        </p:attrNameLst>
                                      </p:cBhvr>
                                      <p:to>
                                        <p:strVal val="visible"/>
                                      </p:to>
                                    </p:set>
                                    <p:animEffect transition="in" filter="fade">
                                      <p:cBhvr>
                                        <p:cTn id="27" dur="250"/>
                                        <p:tgtEl>
                                          <p:spTgt spid="48">
                                            <p:graphicEl>
                                              <a:dgm id="{5C96A5F5-16B2-4AEA-9591-B66C220F4A65}"/>
                                            </p:graphicEl>
                                          </p:spTgt>
                                        </p:tgtEl>
                                      </p:cBhvr>
                                    </p:animEffect>
                                  </p:childTnLst>
                                </p:cTn>
                              </p:par>
                            </p:childTnLst>
                          </p:cTn>
                        </p:par>
                        <p:par>
                          <p:cTn id="28" fill="hold">
                            <p:stCondLst>
                              <p:cond delay="2750"/>
                            </p:stCondLst>
                            <p:childTnLst>
                              <p:par>
                                <p:cTn id="29" presetID="10" presetClass="entr" presetSubtype="0" fill="hold" grpId="0" nodeType="afterEffect">
                                  <p:stCondLst>
                                    <p:cond delay="0"/>
                                  </p:stCondLst>
                                  <p:childTnLst>
                                    <p:set>
                                      <p:cBhvr>
                                        <p:cTn id="30" dur="1" fill="hold">
                                          <p:stCondLst>
                                            <p:cond delay="0"/>
                                          </p:stCondLst>
                                        </p:cTn>
                                        <p:tgtEl>
                                          <p:spTgt spid="48">
                                            <p:graphicEl>
                                              <a:dgm id="{14186A17-7B9F-4674-AD57-FF0C87A3CB32}"/>
                                            </p:graphicEl>
                                          </p:spTgt>
                                        </p:tgtEl>
                                        <p:attrNameLst>
                                          <p:attrName>style.visibility</p:attrName>
                                        </p:attrNameLst>
                                      </p:cBhvr>
                                      <p:to>
                                        <p:strVal val="visible"/>
                                      </p:to>
                                    </p:set>
                                    <p:animEffect transition="in" filter="fade">
                                      <p:cBhvr>
                                        <p:cTn id="31" dur="250"/>
                                        <p:tgtEl>
                                          <p:spTgt spid="48">
                                            <p:graphicEl>
                                              <a:dgm id="{14186A17-7B9F-4674-AD57-FF0C87A3CB32}"/>
                                            </p:graphicEl>
                                          </p:spTgt>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48">
                                            <p:graphicEl>
                                              <a:dgm id="{F34C40A7-6131-4EF1-9887-E7EEA86D1562}"/>
                                            </p:graphicEl>
                                          </p:spTgt>
                                        </p:tgtEl>
                                        <p:attrNameLst>
                                          <p:attrName>style.visibility</p:attrName>
                                        </p:attrNameLst>
                                      </p:cBhvr>
                                      <p:to>
                                        <p:strVal val="visible"/>
                                      </p:to>
                                    </p:set>
                                    <p:animEffect transition="in" filter="fade">
                                      <p:cBhvr>
                                        <p:cTn id="35" dur="250"/>
                                        <p:tgtEl>
                                          <p:spTgt spid="48">
                                            <p:graphicEl>
                                              <a:dgm id="{F34C40A7-6131-4EF1-9887-E7EEA86D1562}"/>
                                            </p:graphicEl>
                                          </p:spTgt>
                                        </p:tgtEl>
                                      </p:cBhvr>
                                    </p:animEffect>
                                  </p:childTnLst>
                                </p:cTn>
                              </p:par>
                            </p:childTnLst>
                          </p:cTn>
                        </p:par>
                        <p:par>
                          <p:cTn id="36" fill="hold">
                            <p:stCondLst>
                              <p:cond delay="3250"/>
                            </p:stCondLst>
                            <p:childTnLst>
                              <p:par>
                                <p:cTn id="37" presetID="10" presetClass="entr" presetSubtype="0" fill="hold" grpId="0" nodeType="afterEffect">
                                  <p:stCondLst>
                                    <p:cond delay="0"/>
                                  </p:stCondLst>
                                  <p:childTnLst>
                                    <p:set>
                                      <p:cBhvr>
                                        <p:cTn id="38" dur="1" fill="hold">
                                          <p:stCondLst>
                                            <p:cond delay="0"/>
                                          </p:stCondLst>
                                        </p:cTn>
                                        <p:tgtEl>
                                          <p:spTgt spid="48">
                                            <p:graphicEl>
                                              <a:dgm id="{730471FC-8FAF-49B2-8F42-63D391F759BE}"/>
                                            </p:graphicEl>
                                          </p:spTgt>
                                        </p:tgtEl>
                                        <p:attrNameLst>
                                          <p:attrName>style.visibility</p:attrName>
                                        </p:attrNameLst>
                                      </p:cBhvr>
                                      <p:to>
                                        <p:strVal val="visible"/>
                                      </p:to>
                                    </p:set>
                                    <p:animEffect transition="in" filter="fade">
                                      <p:cBhvr>
                                        <p:cTn id="39" dur="250"/>
                                        <p:tgtEl>
                                          <p:spTgt spid="48">
                                            <p:graphicEl>
                                              <a:dgm id="{730471FC-8FAF-49B2-8F42-63D391F759BE}"/>
                                            </p:graphicEl>
                                          </p:spTgt>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48">
                                            <p:graphicEl>
                                              <a:dgm id="{79B0CEDC-0005-4ACE-AB25-DB9533DC85C2}"/>
                                            </p:graphicEl>
                                          </p:spTgt>
                                        </p:tgtEl>
                                        <p:attrNameLst>
                                          <p:attrName>style.visibility</p:attrName>
                                        </p:attrNameLst>
                                      </p:cBhvr>
                                      <p:to>
                                        <p:strVal val="visible"/>
                                      </p:to>
                                    </p:set>
                                    <p:animEffect transition="in" filter="fade">
                                      <p:cBhvr>
                                        <p:cTn id="43" dur="250"/>
                                        <p:tgtEl>
                                          <p:spTgt spid="48">
                                            <p:graphicEl>
                                              <a:dgm id="{79B0CEDC-0005-4ACE-AB25-DB9533DC85C2}"/>
                                            </p:graphicEl>
                                          </p:spTgt>
                                        </p:tgtEl>
                                      </p:cBhvr>
                                    </p:animEffect>
                                  </p:childTnLst>
                                </p:cTn>
                              </p:par>
                            </p:childTnLst>
                          </p:cTn>
                        </p:par>
                        <p:par>
                          <p:cTn id="44" fill="hold">
                            <p:stCondLst>
                              <p:cond delay="3750"/>
                            </p:stCondLst>
                            <p:childTnLst>
                              <p:par>
                                <p:cTn id="45" presetID="10" presetClass="entr" presetSubtype="0" fill="hold" grpId="0" nodeType="afterEffect">
                                  <p:stCondLst>
                                    <p:cond delay="0"/>
                                  </p:stCondLst>
                                  <p:childTnLst>
                                    <p:set>
                                      <p:cBhvr>
                                        <p:cTn id="46" dur="1" fill="hold">
                                          <p:stCondLst>
                                            <p:cond delay="0"/>
                                          </p:stCondLst>
                                        </p:cTn>
                                        <p:tgtEl>
                                          <p:spTgt spid="48">
                                            <p:graphicEl>
                                              <a:dgm id="{F1C3FD7B-71E0-4012-B7CE-2C80433ED975}"/>
                                            </p:graphicEl>
                                          </p:spTgt>
                                        </p:tgtEl>
                                        <p:attrNameLst>
                                          <p:attrName>style.visibility</p:attrName>
                                        </p:attrNameLst>
                                      </p:cBhvr>
                                      <p:to>
                                        <p:strVal val="visible"/>
                                      </p:to>
                                    </p:set>
                                    <p:animEffect transition="in" filter="fade">
                                      <p:cBhvr>
                                        <p:cTn id="47" dur="250"/>
                                        <p:tgtEl>
                                          <p:spTgt spid="48">
                                            <p:graphicEl>
                                              <a:dgm id="{F1C3FD7B-71E0-4012-B7CE-2C80433ED975}"/>
                                            </p:graphicEl>
                                          </p:spTgt>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48">
                                            <p:graphicEl>
                                              <a:dgm id="{7605329C-2B32-4CD7-9B69-1B3DAB88562E}"/>
                                            </p:graphicEl>
                                          </p:spTgt>
                                        </p:tgtEl>
                                        <p:attrNameLst>
                                          <p:attrName>style.visibility</p:attrName>
                                        </p:attrNameLst>
                                      </p:cBhvr>
                                      <p:to>
                                        <p:strVal val="visible"/>
                                      </p:to>
                                    </p:set>
                                    <p:animEffect transition="in" filter="fade">
                                      <p:cBhvr>
                                        <p:cTn id="51" dur="250"/>
                                        <p:tgtEl>
                                          <p:spTgt spid="48">
                                            <p:graphicEl>
                                              <a:dgm id="{7605329C-2B32-4CD7-9B69-1B3DAB88562E}"/>
                                            </p:graphicEl>
                                          </p:spTgt>
                                        </p:tgtEl>
                                      </p:cBhvr>
                                    </p:animEffect>
                                  </p:childTnLst>
                                </p:cTn>
                              </p:par>
                            </p:childTnLst>
                          </p:cTn>
                        </p:par>
                        <p:par>
                          <p:cTn id="52" fill="hold">
                            <p:stCondLst>
                              <p:cond delay="4250"/>
                            </p:stCondLst>
                            <p:childTnLst>
                              <p:par>
                                <p:cTn id="53" presetID="10" presetClass="entr" presetSubtype="0" fill="hold" grpId="0" nodeType="afterEffect">
                                  <p:stCondLst>
                                    <p:cond delay="0"/>
                                  </p:stCondLst>
                                  <p:childTnLst>
                                    <p:set>
                                      <p:cBhvr>
                                        <p:cTn id="54" dur="1" fill="hold">
                                          <p:stCondLst>
                                            <p:cond delay="0"/>
                                          </p:stCondLst>
                                        </p:cTn>
                                        <p:tgtEl>
                                          <p:spTgt spid="48">
                                            <p:graphicEl>
                                              <a:dgm id="{A72D3A03-5E34-4B13-9747-5EFFE003B8C1}"/>
                                            </p:graphicEl>
                                          </p:spTgt>
                                        </p:tgtEl>
                                        <p:attrNameLst>
                                          <p:attrName>style.visibility</p:attrName>
                                        </p:attrNameLst>
                                      </p:cBhvr>
                                      <p:to>
                                        <p:strVal val="visible"/>
                                      </p:to>
                                    </p:set>
                                    <p:animEffect transition="in" filter="fade">
                                      <p:cBhvr>
                                        <p:cTn id="55" dur="250"/>
                                        <p:tgtEl>
                                          <p:spTgt spid="48">
                                            <p:graphicEl>
                                              <a:dgm id="{A72D3A03-5E34-4B13-9747-5EFFE003B8C1}"/>
                                            </p:graphicEl>
                                          </p:spTgt>
                                        </p:tgtEl>
                                      </p:cBhvr>
                                    </p:animEffect>
                                  </p:childTnLst>
                                </p:cTn>
                              </p:par>
                            </p:childTnLst>
                          </p:cTn>
                        </p:par>
                        <p:par>
                          <p:cTn id="56" fill="hold">
                            <p:stCondLst>
                              <p:cond delay="4500"/>
                            </p:stCondLst>
                            <p:childTnLst>
                              <p:par>
                                <p:cTn id="57" presetID="10" presetClass="entr" presetSubtype="0" fill="hold" grpId="0" nodeType="afterEffect">
                                  <p:stCondLst>
                                    <p:cond delay="0"/>
                                  </p:stCondLst>
                                  <p:childTnLst>
                                    <p:set>
                                      <p:cBhvr>
                                        <p:cTn id="58" dur="1" fill="hold">
                                          <p:stCondLst>
                                            <p:cond delay="0"/>
                                          </p:stCondLst>
                                        </p:cTn>
                                        <p:tgtEl>
                                          <p:spTgt spid="48">
                                            <p:graphicEl>
                                              <a:dgm id="{EB9D58D6-E34B-4990-86E2-B1CAE3536A29}"/>
                                            </p:graphicEl>
                                          </p:spTgt>
                                        </p:tgtEl>
                                        <p:attrNameLst>
                                          <p:attrName>style.visibility</p:attrName>
                                        </p:attrNameLst>
                                      </p:cBhvr>
                                      <p:to>
                                        <p:strVal val="visible"/>
                                      </p:to>
                                    </p:set>
                                    <p:animEffect transition="in" filter="fade">
                                      <p:cBhvr>
                                        <p:cTn id="59" dur="250"/>
                                        <p:tgtEl>
                                          <p:spTgt spid="48">
                                            <p:graphicEl>
                                              <a:dgm id="{EB9D58D6-E34B-4990-86E2-B1CAE3536A29}"/>
                                            </p:graphicEl>
                                          </p:spTgt>
                                        </p:tgtEl>
                                      </p:cBhvr>
                                    </p:animEffect>
                                  </p:childTnLst>
                                </p:cTn>
                              </p:par>
                            </p:childTnLst>
                          </p:cTn>
                        </p:par>
                        <p:par>
                          <p:cTn id="60" fill="hold">
                            <p:stCondLst>
                              <p:cond delay="4750"/>
                            </p:stCondLst>
                            <p:childTnLst>
                              <p:par>
                                <p:cTn id="61" presetID="10" presetClass="entr" presetSubtype="0" fill="hold" grpId="0" nodeType="afterEffect">
                                  <p:stCondLst>
                                    <p:cond delay="0"/>
                                  </p:stCondLst>
                                  <p:childTnLst>
                                    <p:set>
                                      <p:cBhvr>
                                        <p:cTn id="62" dur="1" fill="hold">
                                          <p:stCondLst>
                                            <p:cond delay="0"/>
                                          </p:stCondLst>
                                        </p:cTn>
                                        <p:tgtEl>
                                          <p:spTgt spid="48">
                                            <p:graphicEl>
                                              <a:dgm id="{5646D4EB-C7F1-4D0E-8051-C7D6C1D31ADE}"/>
                                            </p:graphicEl>
                                          </p:spTgt>
                                        </p:tgtEl>
                                        <p:attrNameLst>
                                          <p:attrName>style.visibility</p:attrName>
                                        </p:attrNameLst>
                                      </p:cBhvr>
                                      <p:to>
                                        <p:strVal val="visible"/>
                                      </p:to>
                                    </p:set>
                                    <p:animEffect transition="in" filter="fade">
                                      <p:cBhvr>
                                        <p:cTn id="63" dur="250"/>
                                        <p:tgtEl>
                                          <p:spTgt spid="48">
                                            <p:graphicEl>
                                              <a:dgm id="{5646D4EB-C7F1-4D0E-8051-C7D6C1D31ADE}"/>
                                            </p:graphicEl>
                                          </p:spTgt>
                                        </p:tgtEl>
                                      </p:cBhvr>
                                    </p:animEffect>
                                  </p:childTnLst>
                                </p:cTn>
                              </p:par>
                            </p:childTnLst>
                          </p:cTn>
                        </p:par>
                        <p:par>
                          <p:cTn id="64" fill="hold">
                            <p:stCondLst>
                              <p:cond delay="5000"/>
                            </p:stCondLst>
                            <p:childTnLst>
                              <p:par>
                                <p:cTn id="65" presetID="10" presetClass="entr" presetSubtype="0" fill="hold" grpId="0" nodeType="afterEffect">
                                  <p:stCondLst>
                                    <p:cond delay="0"/>
                                  </p:stCondLst>
                                  <p:childTnLst>
                                    <p:set>
                                      <p:cBhvr>
                                        <p:cTn id="66" dur="1" fill="hold">
                                          <p:stCondLst>
                                            <p:cond delay="0"/>
                                          </p:stCondLst>
                                        </p:cTn>
                                        <p:tgtEl>
                                          <p:spTgt spid="48">
                                            <p:graphicEl>
                                              <a:dgm id="{9DE62C25-DC37-4130-AE3D-9F589C2E8903}"/>
                                            </p:graphicEl>
                                          </p:spTgt>
                                        </p:tgtEl>
                                        <p:attrNameLst>
                                          <p:attrName>style.visibility</p:attrName>
                                        </p:attrNameLst>
                                      </p:cBhvr>
                                      <p:to>
                                        <p:strVal val="visible"/>
                                      </p:to>
                                    </p:set>
                                    <p:animEffect transition="in" filter="fade">
                                      <p:cBhvr>
                                        <p:cTn id="67" dur="250"/>
                                        <p:tgtEl>
                                          <p:spTgt spid="48">
                                            <p:graphicEl>
                                              <a:dgm id="{9DE62C25-DC37-4130-AE3D-9F589C2E8903}"/>
                                            </p:graphicEl>
                                          </p:spTgt>
                                        </p:tgtEl>
                                      </p:cBhvr>
                                    </p:animEffect>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48">
                                            <p:graphicEl>
                                              <a:dgm id="{864F9172-41AB-4727-BD60-71E6F62154FB}"/>
                                            </p:graphicEl>
                                          </p:spTgt>
                                        </p:tgtEl>
                                        <p:attrNameLst>
                                          <p:attrName>style.visibility</p:attrName>
                                        </p:attrNameLst>
                                      </p:cBhvr>
                                      <p:to>
                                        <p:strVal val="visible"/>
                                      </p:to>
                                    </p:set>
                                    <p:animEffect transition="in" filter="fade">
                                      <p:cBhvr>
                                        <p:cTn id="71" dur="250"/>
                                        <p:tgtEl>
                                          <p:spTgt spid="48">
                                            <p:graphicEl>
                                              <a:dgm id="{864F9172-41AB-4727-BD60-71E6F62154FB}"/>
                                            </p:graphicEl>
                                          </p:spTgt>
                                        </p:tgtEl>
                                      </p:cBhvr>
                                    </p:animEffect>
                                  </p:childTnLst>
                                </p:cTn>
                              </p:par>
                            </p:childTnLst>
                          </p:cTn>
                        </p:par>
                        <p:par>
                          <p:cTn id="72" fill="hold">
                            <p:stCondLst>
                              <p:cond delay="5500"/>
                            </p:stCondLst>
                            <p:childTnLst>
                              <p:par>
                                <p:cTn id="73" presetID="10" presetClass="entr" presetSubtype="0" fill="hold" grpId="0" nodeType="afterEffect">
                                  <p:stCondLst>
                                    <p:cond delay="0"/>
                                  </p:stCondLst>
                                  <p:childTnLst>
                                    <p:set>
                                      <p:cBhvr>
                                        <p:cTn id="74" dur="1" fill="hold">
                                          <p:stCondLst>
                                            <p:cond delay="0"/>
                                          </p:stCondLst>
                                        </p:cTn>
                                        <p:tgtEl>
                                          <p:spTgt spid="48">
                                            <p:graphicEl>
                                              <a:dgm id="{03CEA676-E009-456C-B86F-9C9A7D3DA364}"/>
                                            </p:graphicEl>
                                          </p:spTgt>
                                        </p:tgtEl>
                                        <p:attrNameLst>
                                          <p:attrName>style.visibility</p:attrName>
                                        </p:attrNameLst>
                                      </p:cBhvr>
                                      <p:to>
                                        <p:strVal val="visible"/>
                                      </p:to>
                                    </p:set>
                                    <p:animEffect transition="in" filter="fade">
                                      <p:cBhvr>
                                        <p:cTn id="75" dur="250"/>
                                        <p:tgtEl>
                                          <p:spTgt spid="48">
                                            <p:graphicEl>
                                              <a:dgm id="{03CEA676-E009-456C-B86F-9C9A7D3DA364}"/>
                                            </p:graphicEl>
                                          </p:spTgt>
                                        </p:tgtEl>
                                      </p:cBhvr>
                                    </p:animEffect>
                                  </p:childTnLst>
                                </p:cTn>
                              </p:par>
                            </p:childTnLst>
                          </p:cTn>
                        </p:par>
                        <p:par>
                          <p:cTn id="76" fill="hold">
                            <p:stCondLst>
                              <p:cond delay="5750"/>
                            </p:stCondLst>
                            <p:childTnLst>
                              <p:par>
                                <p:cTn id="77" presetID="10" presetClass="entr" presetSubtype="0" fill="hold" grpId="0" nodeType="afterEffect">
                                  <p:stCondLst>
                                    <p:cond delay="0"/>
                                  </p:stCondLst>
                                  <p:childTnLst>
                                    <p:set>
                                      <p:cBhvr>
                                        <p:cTn id="78" dur="1" fill="hold">
                                          <p:stCondLst>
                                            <p:cond delay="0"/>
                                          </p:stCondLst>
                                        </p:cTn>
                                        <p:tgtEl>
                                          <p:spTgt spid="48">
                                            <p:graphicEl>
                                              <a:dgm id="{408DCC00-CC60-4F76-9C61-F00E7DBFC778}"/>
                                            </p:graphicEl>
                                          </p:spTgt>
                                        </p:tgtEl>
                                        <p:attrNameLst>
                                          <p:attrName>style.visibility</p:attrName>
                                        </p:attrNameLst>
                                      </p:cBhvr>
                                      <p:to>
                                        <p:strVal val="visible"/>
                                      </p:to>
                                    </p:set>
                                    <p:animEffect transition="in" filter="fade">
                                      <p:cBhvr>
                                        <p:cTn id="79" dur="250"/>
                                        <p:tgtEl>
                                          <p:spTgt spid="48">
                                            <p:graphicEl>
                                              <a:dgm id="{408DCC00-CC60-4F76-9C61-F00E7DBFC778}"/>
                                            </p:graphicEl>
                                          </p:spTgt>
                                        </p:tgtEl>
                                      </p:cBhvr>
                                    </p:animEffect>
                                  </p:childTnLst>
                                </p:cTn>
                              </p:par>
                            </p:childTnLst>
                          </p:cTn>
                        </p:par>
                        <p:par>
                          <p:cTn id="80" fill="hold">
                            <p:stCondLst>
                              <p:cond delay="6000"/>
                            </p:stCondLst>
                            <p:childTnLst>
                              <p:par>
                                <p:cTn id="81" presetID="10" presetClass="entr" presetSubtype="0" fill="hold" grpId="0" nodeType="afterEffect">
                                  <p:stCondLst>
                                    <p:cond delay="0"/>
                                  </p:stCondLst>
                                  <p:childTnLst>
                                    <p:set>
                                      <p:cBhvr>
                                        <p:cTn id="82" dur="1" fill="hold">
                                          <p:stCondLst>
                                            <p:cond delay="0"/>
                                          </p:stCondLst>
                                        </p:cTn>
                                        <p:tgtEl>
                                          <p:spTgt spid="48">
                                            <p:graphicEl>
                                              <a:dgm id="{3A73CBFE-397D-467A-A65B-E19FAB2953BB}"/>
                                            </p:graphicEl>
                                          </p:spTgt>
                                        </p:tgtEl>
                                        <p:attrNameLst>
                                          <p:attrName>style.visibility</p:attrName>
                                        </p:attrNameLst>
                                      </p:cBhvr>
                                      <p:to>
                                        <p:strVal val="visible"/>
                                      </p:to>
                                    </p:set>
                                    <p:animEffect transition="in" filter="fade">
                                      <p:cBhvr>
                                        <p:cTn id="83" dur="250"/>
                                        <p:tgtEl>
                                          <p:spTgt spid="48">
                                            <p:graphicEl>
                                              <a:dgm id="{3A73CBFE-397D-467A-A65B-E19FAB2953BB}"/>
                                            </p:graphicEl>
                                          </p:spTgt>
                                        </p:tgtEl>
                                      </p:cBhvr>
                                    </p:animEffect>
                                  </p:childTnLst>
                                </p:cTn>
                              </p:par>
                            </p:childTnLst>
                          </p:cTn>
                        </p:par>
                        <p:par>
                          <p:cTn id="84" fill="hold">
                            <p:stCondLst>
                              <p:cond delay="6250"/>
                            </p:stCondLst>
                            <p:childTnLst>
                              <p:par>
                                <p:cTn id="85" presetID="10" presetClass="entr" presetSubtype="0" fill="hold" grpId="0" nodeType="afterEffect">
                                  <p:stCondLst>
                                    <p:cond delay="0"/>
                                  </p:stCondLst>
                                  <p:childTnLst>
                                    <p:set>
                                      <p:cBhvr>
                                        <p:cTn id="86" dur="1" fill="hold">
                                          <p:stCondLst>
                                            <p:cond delay="0"/>
                                          </p:stCondLst>
                                        </p:cTn>
                                        <p:tgtEl>
                                          <p:spTgt spid="48">
                                            <p:graphicEl>
                                              <a:dgm id="{2467EBEC-ACAC-4EF4-B856-39067B4D928B}"/>
                                            </p:graphicEl>
                                          </p:spTgt>
                                        </p:tgtEl>
                                        <p:attrNameLst>
                                          <p:attrName>style.visibility</p:attrName>
                                        </p:attrNameLst>
                                      </p:cBhvr>
                                      <p:to>
                                        <p:strVal val="visible"/>
                                      </p:to>
                                    </p:set>
                                    <p:animEffect transition="in" filter="fade">
                                      <p:cBhvr>
                                        <p:cTn id="87" dur="250"/>
                                        <p:tgtEl>
                                          <p:spTgt spid="48">
                                            <p:graphicEl>
                                              <a:dgm id="{2467EBEC-ACAC-4EF4-B856-39067B4D928B}"/>
                                            </p:graphicEl>
                                          </p:spTgt>
                                        </p:tgtEl>
                                      </p:cBhvr>
                                    </p:animEffect>
                                  </p:childTnLst>
                                </p:cTn>
                              </p:par>
                            </p:childTnLst>
                          </p:cTn>
                        </p:par>
                        <p:par>
                          <p:cTn id="88" fill="hold">
                            <p:stCondLst>
                              <p:cond delay="6500"/>
                            </p:stCondLst>
                            <p:childTnLst>
                              <p:par>
                                <p:cTn id="89" presetID="10" presetClass="entr" presetSubtype="0" fill="hold" grpId="0" nodeType="afterEffect">
                                  <p:stCondLst>
                                    <p:cond delay="0"/>
                                  </p:stCondLst>
                                  <p:childTnLst>
                                    <p:set>
                                      <p:cBhvr>
                                        <p:cTn id="90" dur="1" fill="hold">
                                          <p:stCondLst>
                                            <p:cond delay="0"/>
                                          </p:stCondLst>
                                        </p:cTn>
                                        <p:tgtEl>
                                          <p:spTgt spid="48">
                                            <p:graphicEl>
                                              <a:dgm id="{160E0A3B-47C8-4C2F-8C45-EC9C3DFA1FFB}"/>
                                            </p:graphicEl>
                                          </p:spTgt>
                                        </p:tgtEl>
                                        <p:attrNameLst>
                                          <p:attrName>style.visibility</p:attrName>
                                        </p:attrNameLst>
                                      </p:cBhvr>
                                      <p:to>
                                        <p:strVal val="visible"/>
                                      </p:to>
                                    </p:set>
                                    <p:animEffect transition="in" filter="fade">
                                      <p:cBhvr>
                                        <p:cTn id="91" dur="250"/>
                                        <p:tgtEl>
                                          <p:spTgt spid="48">
                                            <p:graphicEl>
                                              <a:dgm id="{160E0A3B-47C8-4C2F-8C45-EC9C3DFA1FFB}"/>
                                            </p:graphicEl>
                                          </p:spTgt>
                                        </p:tgtEl>
                                      </p:cBhvr>
                                    </p:animEffect>
                                  </p:childTnLst>
                                </p:cTn>
                              </p:par>
                            </p:childTnLst>
                          </p:cTn>
                        </p:par>
                        <p:par>
                          <p:cTn id="92" fill="hold">
                            <p:stCondLst>
                              <p:cond delay="6750"/>
                            </p:stCondLst>
                            <p:childTnLst>
                              <p:par>
                                <p:cTn id="93" presetID="10" presetClass="entr" presetSubtype="0" fill="hold" grpId="0" nodeType="afterEffect">
                                  <p:stCondLst>
                                    <p:cond delay="0"/>
                                  </p:stCondLst>
                                  <p:childTnLst>
                                    <p:set>
                                      <p:cBhvr>
                                        <p:cTn id="94" dur="1" fill="hold">
                                          <p:stCondLst>
                                            <p:cond delay="0"/>
                                          </p:stCondLst>
                                        </p:cTn>
                                        <p:tgtEl>
                                          <p:spTgt spid="48">
                                            <p:graphicEl>
                                              <a:dgm id="{277020A5-7024-4F77-9051-8B38AF80BE13}"/>
                                            </p:graphicEl>
                                          </p:spTgt>
                                        </p:tgtEl>
                                        <p:attrNameLst>
                                          <p:attrName>style.visibility</p:attrName>
                                        </p:attrNameLst>
                                      </p:cBhvr>
                                      <p:to>
                                        <p:strVal val="visible"/>
                                      </p:to>
                                    </p:set>
                                    <p:animEffect transition="in" filter="fade">
                                      <p:cBhvr>
                                        <p:cTn id="95" dur="250"/>
                                        <p:tgtEl>
                                          <p:spTgt spid="48">
                                            <p:graphicEl>
                                              <a:dgm id="{277020A5-7024-4F77-9051-8B38AF80BE1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8" grpId="0">
        <p:bldSub>
          <a:bldDgm bld="lvlOne"/>
        </p:bldSub>
      </p:bldGraphic>
    </p:bldLst>
  </p:timing>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_Win32_JC_SL_v2.potx" id="{3AE72815-1858-46F4-811F-A326AF0F1EC5}" vid="{2AFCD58D-8B70-4D6F-B6A4-85E45CC650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0DF15B-6C3C-4D75-B10D-16EE1DCCB689}">
  <ds:schemaRefs>
    <ds:schemaRef ds:uri="http://schemas.microsoft.com/office/2006/documentManagement/types"/>
    <ds:schemaRef ds:uri="http://schemas.openxmlformats.org/package/2006/metadata/core-properties"/>
    <ds:schemaRef ds:uri="http://www.w3.org/XML/1998/namespace"/>
    <ds:schemaRef ds:uri="http://schemas.microsoft.com/sharepoint/v3"/>
    <ds:schemaRef ds:uri="http://schemas.microsoft.com/office/2006/metadata/properties"/>
    <ds:schemaRef ds:uri="http://purl.org/dc/elements/1.1/"/>
    <ds:schemaRef ds:uri="http://purl.org/dc/terms/"/>
    <ds:schemaRef ds:uri="http://schemas.microsoft.com/office/infopath/2007/PartnerControls"/>
    <ds:schemaRef ds:uri="230e9df3-be65-4c73-a93b-d1236ebd677e"/>
    <ds:schemaRef ds:uri="16c05727-aa75-4e4a-9b5f-8a80a1165891"/>
    <ds:schemaRef ds:uri="71af3243-3dd4-4a8d-8c0d-dd76da1f02a5"/>
    <ds:schemaRef ds:uri="http://purl.org/dc/dcmitype/"/>
  </ds:schemaRefs>
</ds:datastoreItem>
</file>

<file path=customXml/itemProps2.xml><?xml version="1.0" encoding="utf-8"?>
<ds:datastoreItem xmlns:ds="http://schemas.openxmlformats.org/officeDocument/2006/customXml" ds:itemID="{566CE74E-0E49-4DCF-8160-81B293B5DD14}">
  <ds:schemaRefs>
    <ds:schemaRef ds:uri="http://schemas.microsoft.com/sharepoint/v3/contenttype/forms"/>
  </ds:schemaRefs>
</ds:datastoreItem>
</file>

<file path=customXml/itemProps3.xml><?xml version="1.0" encoding="utf-8"?>
<ds:datastoreItem xmlns:ds="http://schemas.openxmlformats.org/officeDocument/2006/customXml" ds:itemID="{9A578DBA-2233-4100-A154-9B2EE99CB7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Blockprint design</Template>
  <TotalTime>625</TotalTime>
  <Words>370</Words>
  <Application>Microsoft Office PowerPoint</Application>
  <PresentationFormat>Widescreen</PresentationFormat>
  <Paragraphs>97</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Avenir Next LT Pro</vt:lpstr>
      <vt:lpstr>AvenirNext LT Pro Medium</vt:lpstr>
      <vt:lpstr>Calibri</vt:lpstr>
      <vt:lpstr>Posterama</vt:lpstr>
      <vt:lpstr>Segoe UI Semilight</vt:lpstr>
      <vt:lpstr>Wingdings</vt:lpstr>
      <vt:lpstr>BlockprintVTI</vt:lpstr>
      <vt:lpstr>Point Of Sale Billing Invoice</vt:lpstr>
      <vt:lpstr>3 Sections</vt:lpstr>
      <vt:lpstr>Point Of Sale Billing !?</vt:lpstr>
      <vt:lpstr>POS Billing Layout </vt:lpstr>
      <vt:lpstr>Order Details Summary</vt:lpstr>
      <vt:lpstr>Daily Stocks – Prod &amp; Quan Details (Litres)</vt:lpstr>
      <vt:lpstr>Calculation  &amp; Formula Section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Saravanan V Arumugam</dc:creator>
  <cp:lastModifiedBy>Saravanan V Arumugam</cp:lastModifiedBy>
  <cp:revision>1</cp:revision>
  <dcterms:created xsi:type="dcterms:W3CDTF">2024-12-01T04:19:00Z</dcterms:created>
  <dcterms:modified xsi:type="dcterms:W3CDTF">2024-12-01T14:44:21Z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