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24" r:id="rId4"/>
  </p:sldMasterIdLst>
  <p:notesMasterIdLst>
    <p:notesMasterId r:id="rId28"/>
  </p:notesMasterIdLst>
  <p:handoutMasterIdLst>
    <p:handoutMasterId r:id="rId29"/>
  </p:handoutMasterIdLst>
  <p:sldIdLst>
    <p:sldId id="353" r:id="rId5"/>
    <p:sldId id="354" r:id="rId6"/>
    <p:sldId id="355" r:id="rId7"/>
    <p:sldId id="360" r:id="rId8"/>
    <p:sldId id="361" r:id="rId9"/>
    <p:sldId id="362" r:id="rId10"/>
    <p:sldId id="363" r:id="rId11"/>
    <p:sldId id="364" r:id="rId12"/>
    <p:sldId id="366" r:id="rId13"/>
    <p:sldId id="382" r:id="rId14"/>
    <p:sldId id="367" r:id="rId15"/>
    <p:sldId id="383" r:id="rId16"/>
    <p:sldId id="373" r:id="rId17"/>
    <p:sldId id="374" r:id="rId18"/>
    <p:sldId id="375" r:id="rId19"/>
    <p:sldId id="376" r:id="rId20"/>
    <p:sldId id="356" r:id="rId21"/>
    <p:sldId id="371" r:id="rId22"/>
    <p:sldId id="377" r:id="rId23"/>
    <p:sldId id="378" r:id="rId24"/>
    <p:sldId id="379" r:id="rId25"/>
    <p:sldId id="380" r:id="rId26"/>
    <p:sldId id="3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DFDE83-9E8E-4E74-964E-B44B87F8934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7BE07CE-0FC4-4566-A17C-D098E344CEED}">
      <dgm:prSet/>
      <dgm:spPr/>
      <dgm:t>
        <a:bodyPr/>
        <a:lstStyle/>
        <a:p>
          <a:r>
            <a:rPr lang="en-US"/>
            <a:t>Data is a small collection of small unit of information.</a:t>
          </a:r>
        </a:p>
      </dgm:t>
    </dgm:pt>
    <dgm:pt modelId="{B73192B2-224D-485F-A402-461CB133081F}" type="parTrans" cxnId="{F621A436-D0CB-48BF-8F13-958378AA449D}">
      <dgm:prSet/>
      <dgm:spPr/>
      <dgm:t>
        <a:bodyPr/>
        <a:lstStyle/>
        <a:p>
          <a:endParaRPr lang="en-US"/>
        </a:p>
      </dgm:t>
    </dgm:pt>
    <dgm:pt modelId="{AF1B54B4-C2C1-4E1D-87CD-E0F1BBBD8911}" type="sibTrans" cxnId="{F621A436-D0CB-48BF-8F13-958378AA449D}">
      <dgm:prSet/>
      <dgm:spPr/>
      <dgm:t>
        <a:bodyPr/>
        <a:lstStyle/>
        <a:p>
          <a:endParaRPr lang="en-US"/>
        </a:p>
      </dgm:t>
    </dgm:pt>
    <dgm:pt modelId="{861950A9-7C57-4606-AA54-2D610DA85A1F}">
      <dgm:prSet/>
      <dgm:spPr/>
      <dgm:t>
        <a:bodyPr/>
        <a:lstStyle/>
        <a:p>
          <a:r>
            <a:rPr lang="en-US"/>
            <a:t>It used in variety of  forms like text, number, media, byte.</a:t>
          </a:r>
        </a:p>
      </dgm:t>
    </dgm:pt>
    <dgm:pt modelId="{8B66E9E2-0A6E-47ED-A818-5F5D6EBCD142}" type="parTrans" cxnId="{31929043-0A57-424B-9D0D-E8B3F8A188C4}">
      <dgm:prSet/>
      <dgm:spPr/>
      <dgm:t>
        <a:bodyPr/>
        <a:lstStyle/>
        <a:p>
          <a:endParaRPr lang="en-US"/>
        </a:p>
      </dgm:t>
    </dgm:pt>
    <dgm:pt modelId="{FCC8AAD2-F552-4466-A787-BA2A3917D9DA}" type="sibTrans" cxnId="{31929043-0A57-424B-9D0D-E8B3F8A188C4}">
      <dgm:prSet/>
      <dgm:spPr/>
      <dgm:t>
        <a:bodyPr/>
        <a:lstStyle/>
        <a:p>
          <a:endParaRPr lang="en-US"/>
        </a:p>
      </dgm:t>
    </dgm:pt>
    <dgm:pt modelId="{C473DE2C-69FC-43E1-96A5-C96AFB0F4268}">
      <dgm:prSet/>
      <dgm:spPr/>
      <dgm:t>
        <a:bodyPr/>
        <a:lstStyle/>
        <a:p>
          <a:r>
            <a:rPr lang="en-US"/>
            <a:t>Unstructured data.</a:t>
          </a:r>
        </a:p>
      </dgm:t>
    </dgm:pt>
    <dgm:pt modelId="{693D7872-11FB-4B96-BE39-74411B43B48C}" type="parTrans" cxnId="{D08D5F43-7F87-4110-B41D-10A34AF63B5A}">
      <dgm:prSet/>
      <dgm:spPr/>
      <dgm:t>
        <a:bodyPr/>
        <a:lstStyle/>
        <a:p>
          <a:endParaRPr lang="en-US"/>
        </a:p>
      </dgm:t>
    </dgm:pt>
    <dgm:pt modelId="{4E162045-80B5-4C7A-B0B0-802F814FA01C}" type="sibTrans" cxnId="{D08D5F43-7F87-4110-B41D-10A34AF63B5A}">
      <dgm:prSet/>
      <dgm:spPr/>
      <dgm:t>
        <a:bodyPr/>
        <a:lstStyle/>
        <a:p>
          <a:endParaRPr lang="en-US"/>
        </a:p>
      </dgm:t>
    </dgm:pt>
    <dgm:pt modelId="{3674DEC0-7306-46C2-A42F-0FD6A1B13749}" type="pres">
      <dgm:prSet presAssocID="{A0DFDE83-9E8E-4E74-964E-B44B87F89349}" presName="linear" presStyleCnt="0">
        <dgm:presLayoutVars>
          <dgm:animLvl val="lvl"/>
          <dgm:resizeHandles val="exact"/>
        </dgm:presLayoutVars>
      </dgm:prSet>
      <dgm:spPr/>
    </dgm:pt>
    <dgm:pt modelId="{17612B8E-F9A9-4089-B22A-D6924ACC81F1}" type="pres">
      <dgm:prSet presAssocID="{C7BE07CE-0FC4-4566-A17C-D098E344CEE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DF3760B-DA0C-492B-8230-9D4D2F09F220}" type="pres">
      <dgm:prSet presAssocID="{AF1B54B4-C2C1-4E1D-87CD-E0F1BBBD8911}" presName="spacer" presStyleCnt="0"/>
      <dgm:spPr/>
    </dgm:pt>
    <dgm:pt modelId="{78290E44-6983-494B-B902-3AC76FD32521}" type="pres">
      <dgm:prSet presAssocID="{861950A9-7C57-4606-AA54-2D610DA85A1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58E55FA-CC01-4ED2-A1CB-10BEF9B0944B}" type="pres">
      <dgm:prSet presAssocID="{FCC8AAD2-F552-4466-A787-BA2A3917D9DA}" presName="spacer" presStyleCnt="0"/>
      <dgm:spPr/>
    </dgm:pt>
    <dgm:pt modelId="{1B4C6CE0-D978-4742-B1B7-78BA7EFE68E9}" type="pres">
      <dgm:prSet presAssocID="{C473DE2C-69FC-43E1-96A5-C96AFB0F426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3DC4915-018C-4E82-8BA4-CDDC634B1E84}" type="presOf" srcId="{861950A9-7C57-4606-AA54-2D610DA85A1F}" destId="{78290E44-6983-494B-B902-3AC76FD32521}" srcOrd="0" destOrd="0" presId="urn:microsoft.com/office/officeart/2005/8/layout/vList2"/>
    <dgm:cxn modelId="{F621A436-D0CB-48BF-8F13-958378AA449D}" srcId="{A0DFDE83-9E8E-4E74-964E-B44B87F89349}" destId="{C7BE07CE-0FC4-4566-A17C-D098E344CEED}" srcOrd="0" destOrd="0" parTransId="{B73192B2-224D-485F-A402-461CB133081F}" sibTransId="{AF1B54B4-C2C1-4E1D-87CD-E0F1BBBD8911}"/>
    <dgm:cxn modelId="{D08D5F43-7F87-4110-B41D-10A34AF63B5A}" srcId="{A0DFDE83-9E8E-4E74-964E-B44B87F89349}" destId="{C473DE2C-69FC-43E1-96A5-C96AFB0F4268}" srcOrd="2" destOrd="0" parTransId="{693D7872-11FB-4B96-BE39-74411B43B48C}" sibTransId="{4E162045-80B5-4C7A-B0B0-802F814FA01C}"/>
    <dgm:cxn modelId="{31929043-0A57-424B-9D0D-E8B3F8A188C4}" srcId="{A0DFDE83-9E8E-4E74-964E-B44B87F89349}" destId="{861950A9-7C57-4606-AA54-2D610DA85A1F}" srcOrd="1" destOrd="0" parTransId="{8B66E9E2-0A6E-47ED-A818-5F5D6EBCD142}" sibTransId="{FCC8AAD2-F552-4466-A787-BA2A3917D9DA}"/>
    <dgm:cxn modelId="{7DCF2693-BEC4-4A17-B85A-E7FB6F065291}" type="presOf" srcId="{C7BE07CE-0FC4-4566-A17C-D098E344CEED}" destId="{17612B8E-F9A9-4089-B22A-D6924ACC81F1}" srcOrd="0" destOrd="0" presId="urn:microsoft.com/office/officeart/2005/8/layout/vList2"/>
    <dgm:cxn modelId="{2C2188F5-2E1B-4E5A-8803-48A11992AB0D}" type="presOf" srcId="{C473DE2C-69FC-43E1-96A5-C96AFB0F4268}" destId="{1B4C6CE0-D978-4742-B1B7-78BA7EFE68E9}" srcOrd="0" destOrd="0" presId="urn:microsoft.com/office/officeart/2005/8/layout/vList2"/>
    <dgm:cxn modelId="{7FDD2CFF-8E47-48E5-B26C-2FAB31AA3791}" type="presOf" srcId="{A0DFDE83-9E8E-4E74-964E-B44B87F89349}" destId="{3674DEC0-7306-46C2-A42F-0FD6A1B13749}" srcOrd="0" destOrd="0" presId="urn:microsoft.com/office/officeart/2005/8/layout/vList2"/>
    <dgm:cxn modelId="{01CA096E-5B6D-41B3-9923-5DDF5CD05562}" type="presParOf" srcId="{3674DEC0-7306-46C2-A42F-0FD6A1B13749}" destId="{17612B8E-F9A9-4089-B22A-D6924ACC81F1}" srcOrd="0" destOrd="0" presId="urn:microsoft.com/office/officeart/2005/8/layout/vList2"/>
    <dgm:cxn modelId="{07A943AE-2AC8-4402-A29E-4104D4276857}" type="presParOf" srcId="{3674DEC0-7306-46C2-A42F-0FD6A1B13749}" destId="{FDF3760B-DA0C-492B-8230-9D4D2F09F220}" srcOrd="1" destOrd="0" presId="urn:microsoft.com/office/officeart/2005/8/layout/vList2"/>
    <dgm:cxn modelId="{F9C631B9-C545-410E-8FE4-015B68AABF36}" type="presParOf" srcId="{3674DEC0-7306-46C2-A42F-0FD6A1B13749}" destId="{78290E44-6983-494B-B902-3AC76FD32521}" srcOrd="2" destOrd="0" presId="urn:microsoft.com/office/officeart/2005/8/layout/vList2"/>
    <dgm:cxn modelId="{F30E6EF9-C7CB-4802-A7A5-3AE7AF2F2653}" type="presParOf" srcId="{3674DEC0-7306-46C2-A42F-0FD6A1B13749}" destId="{958E55FA-CC01-4ED2-A1CB-10BEF9B0944B}" srcOrd="3" destOrd="0" presId="urn:microsoft.com/office/officeart/2005/8/layout/vList2"/>
    <dgm:cxn modelId="{87B8C6C4-D06D-4B98-966B-44A28B8D09D7}" type="presParOf" srcId="{3674DEC0-7306-46C2-A42F-0FD6A1B13749}" destId="{1B4C6CE0-D978-4742-B1B7-78BA7EFE68E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343AD2-EF94-45FB-A0BE-69F4205582D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1EA57EE-0D28-4E54-B3BE-2B8859D86D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is a  collection of  large unit of information.</a:t>
          </a:r>
        </a:p>
      </dgm:t>
    </dgm:pt>
    <dgm:pt modelId="{96DC3AB1-3240-4968-8781-A7B8B43A8371}" type="parTrans" cxnId="{20EF5E3B-FD91-4326-BCFB-4B7C1C32E0F1}">
      <dgm:prSet/>
      <dgm:spPr/>
      <dgm:t>
        <a:bodyPr/>
        <a:lstStyle/>
        <a:p>
          <a:endParaRPr lang="en-US"/>
        </a:p>
      </dgm:t>
    </dgm:pt>
    <dgm:pt modelId="{4C527DEB-C2E3-4439-8822-863AD619E1DF}" type="sibTrans" cxnId="{20EF5E3B-FD91-4326-BCFB-4B7C1C32E0F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1390C4A-1596-4189-9C64-89FC5DBABE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Organized data.</a:t>
          </a:r>
        </a:p>
      </dgm:t>
    </dgm:pt>
    <dgm:pt modelId="{1AE39EA5-83B7-428A-BCB2-443F46909FFD}" type="parTrans" cxnId="{9AA27A9B-55C8-4D76-9C14-C890A399D85D}">
      <dgm:prSet/>
      <dgm:spPr/>
      <dgm:t>
        <a:bodyPr/>
        <a:lstStyle/>
        <a:p>
          <a:endParaRPr lang="en-US"/>
        </a:p>
      </dgm:t>
    </dgm:pt>
    <dgm:pt modelId="{B7A85602-ABB9-41C8-A677-99CB60C61BAD}" type="sibTrans" cxnId="{9AA27A9B-55C8-4D76-9C14-C890A399D85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30E11FA-4357-4FA2-AED8-289CE11DBA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organized by Table, Row, Column.</a:t>
          </a:r>
        </a:p>
      </dgm:t>
    </dgm:pt>
    <dgm:pt modelId="{1A4ADBCB-7F86-42C0-8E55-DC37285D8EFF}" type="parTrans" cxnId="{EE277629-3F5D-4CCF-B603-2739EB6C8353}">
      <dgm:prSet/>
      <dgm:spPr/>
      <dgm:t>
        <a:bodyPr/>
        <a:lstStyle/>
        <a:p>
          <a:endParaRPr lang="en-US"/>
        </a:p>
      </dgm:t>
    </dgm:pt>
    <dgm:pt modelId="{DB1D6640-92E7-490A-8F6E-7A32A3C507D4}" type="sibTrans" cxnId="{EE277629-3F5D-4CCF-B603-2739EB6C835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3545918-018D-4E71-B80E-50DF8FE9CF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easily Store, Retrieving and Manage Data.</a:t>
          </a:r>
        </a:p>
      </dgm:t>
    </dgm:pt>
    <dgm:pt modelId="{F8D1B2D1-2001-4A84-9B3B-5F97E0D451B7}" type="parTrans" cxnId="{66276271-24DC-4066-A122-A6F389B7DE92}">
      <dgm:prSet/>
      <dgm:spPr/>
      <dgm:t>
        <a:bodyPr/>
        <a:lstStyle/>
        <a:p>
          <a:endParaRPr lang="en-US"/>
        </a:p>
      </dgm:t>
    </dgm:pt>
    <dgm:pt modelId="{16319A00-42EC-4CC2-9003-C8E39E61E3D1}" type="sibTrans" cxnId="{66276271-24DC-4066-A122-A6F389B7DE9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162E57F-BC1E-4A7E-A137-D466E6E757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Mysql, Sybase, Oracle, Mongo DB, Sql, Postgre Sql.</a:t>
          </a:r>
        </a:p>
      </dgm:t>
    </dgm:pt>
    <dgm:pt modelId="{D68F57CB-E45C-4F16-88BE-E4F239B09CB5}" type="parTrans" cxnId="{4DB78320-0DC3-46CE-982D-17D5635CFA1D}">
      <dgm:prSet/>
      <dgm:spPr/>
      <dgm:t>
        <a:bodyPr/>
        <a:lstStyle/>
        <a:p>
          <a:endParaRPr lang="en-US"/>
        </a:p>
      </dgm:t>
    </dgm:pt>
    <dgm:pt modelId="{D7E5BE86-2BA8-4245-A2EF-97090BAC50E9}" type="sibTrans" cxnId="{4DB78320-0DC3-46CE-982D-17D5635CFA1D}">
      <dgm:prSet/>
      <dgm:spPr/>
      <dgm:t>
        <a:bodyPr/>
        <a:lstStyle/>
        <a:p>
          <a:endParaRPr lang="en-US"/>
        </a:p>
      </dgm:t>
    </dgm:pt>
    <dgm:pt modelId="{00B28740-539F-4A51-AD89-23024BED38F5}" type="pres">
      <dgm:prSet presAssocID="{ED343AD2-EF94-45FB-A0BE-69F4205582D7}" presName="root" presStyleCnt="0">
        <dgm:presLayoutVars>
          <dgm:dir/>
          <dgm:resizeHandles val="exact"/>
        </dgm:presLayoutVars>
      </dgm:prSet>
      <dgm:spPr/>
    </dgm:pt>
    <dgm:pt modelId="{EA841929-5CFD-4AE7-8C70-3EB9FE159482}" type="pres">
      <dgm:prSet presAssocID="{61EA57EE-0D28-4E54-B3BE-2B8859D86DE0}" presName="compNode" presStyleCnt="0"/>
      <dgm:spPr/>
    </dgm:pt>
    <dgm:pt modelId="{2CDDBCBF-7F46-4B38-8300-C42E6C795501}" type="pres">
      <dgm:prSet presAssocID="{61EA57EE-0D28-4E54-B3BE-2B8859D86DE0}" presName="bgRect" presStyleLbl="bgShp" presStyleIdx="0" presStyleCnt="5"/>
      <dgm:spPr/>
    </dgm:pt>
    <dgm:pt modelId="{A89E6A3C-1701-49E9-A861-70E90810A906}" type="pres">
      <dgm:prSet presAssocID="{61EA57EE-0D28-4E54-B3BE-2B8859D86DE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C16A1BE1-2EBF-4D32-90CF-AFD8A2A1DE22}" type="pres">
      <dgm:prSet presAssocID="{61EA57EE-0D28-4E54-B3BE-2B8859D86DE0}" presName="spaceRect" presStyleCnt="0"/>
      <dgm:spPr/>
    </dgm:pt>
    <dgm:pt modelId="{5AE208F4-1E1A-4AF8-8D5F-B2278E5F4FCD}" type="pres">
      <dgm:prSet presAssocID="{61EA57EE-0D28-4E54-B3BE-2B8859D86DE0}" presName="parTx" presStyleLbl="revTx" presStyleIdx="0" presStyleCnt="5">
        <dgm:presLayoutVars>
          <dgm:chMax val="0"/>
          <dgm:chPref val="0"/>
        </dgm:presLayoutVars>
      </dgm:prSet>
      <dgm:spPr/>
    </dgm:pt>
    <dgm:pt modelId="{773A44F5-7F48-4D9D-908B-674E6C2FF3ED}" type="pres">
      <dgm:prSet presAssocID="{4C527DEB-C2E3-4439-8822-863AD619E1DF}" presName="sibTrans" presStyleCnt="0"/>
      <dgm:spPr/>
    </dgm:pt>
    <dgm:pt modelId="{7ABD940D-87DD-4078-BBB6-AC24A97769D0}" type="pres">
      <dgm:prSet presAssocID="{A1390C4A-1596-4189-9C64-89FC5DBABECC}" presName="compNode" presStyleCnt="0"/>
      <dgm:spPr/>
    </dgm:pt>
    <dgm:pt modelId="{59EE1546-D731-4D43-85FF-19366B834F73}" type="pres">
      <dgm:prSet presAssocID="{A1390C4A-1596-4189-9C64-89FC5DBABECC}" presName="bgRect" presStyleLbl="bgShp" presStyleIdx="1" presStyleCnt="5"/>
      <dgm:spPr/>
    </dgm:pt>
    <dgm:pt modelId="{E099D391-0B9B-43FE-9820-B3DA491FF6D3}" type="pres">
      <dgm:prSet presAssocID="{A1390C4A-1596-4189-9C64-89FC5DBABEC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2CBDA32B-6280-4E42-92B0-C9ECC61AE72B}" type="pres">
      <dgm:prSet presAssocID="{A1390C4A-1596-4189-9C64-89FC5DBABECC}" presName="spaceRect" presStyleCnt="0"/>
      <dgm:spPr/>
    </dgm:pt>
    <dgm:pt modelId="{066D4AD4-6F52-4C91-9507-660CF0BCB405}" type="pres">
      <dgm:prSet presAssocID="{A1390C4A-1596-4189-9C64-89FC5DBABECC}" presName="parTx" presStyleLbl="revTx" presStyleIdx="1" presStyleCnt="5">
        <dgm:presLayoutVars>
          <dgm:chMax val="0"/>
          <dgm:chPref val="0"/>
        </dgm:presLayoutVars>
      </dgm:prSet>
      <dgm:spPr/>
    </dgm:pt>
    <dgm:pt modelId="{ECC9E449-122A-4D41-9142-3B749EEDC568}" type="pres">
      <dgm:prSet presAssocID="{B7A85602-ABB9-41C8-A677-99CB60C61BAD}" presName="sibTrans" presStyleCnt="0"/>
      <dgm:spPr/>
    </dgm:pt>
    <dgm:pt modelId="{C384FF02-AE49-45D3-836F-44E36B60C0B5}" type="pres">
      <dgm:prSet presAssocID="{730E11FA-4357-4FA2-AED8-289CE11DBADC}" presName="compNode" presStyleCnt="0"/>
      <dgm:spPr/>
    </dgm:pt>
    <dgm:pt modelId="{3DD743C7-0624-46D8-B151-5A4A2073C5AC}" type="pres">
      <dgm:prSet presAssocID="{730E11FA-4357-4FA2-AED8-289CE11DBADC}" presName="bgRect" presStyleLbl="bgShp" presStyleIdx="2" presStyleCnt="5"/>
      <dgm:spPr/>
    </dgm:pt>
    <dgm:pt modelId="{B661652A-44C1-4DCF-A14F-07DE12BF649F}" type="pres">
      <dgm:prSet presAssocID="{730E11FA-4357-4FA2-AED8-289CE11DBAD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84AC05C-70D5-4AD1-81B9-21AD27FBBACC}" type="pres">
      <dgm:prSet presAssocID="{730E11FA-4357-4FA2-AED8-289CE11DBADC}" presName="spaceRect" presStyleCnt="0"/>
      <dgm:spPr/>
    </dgm:pt>
    <dgm:pt modelId="{6F384616-D0F3-4743-AED2-663B0F57BBFD}" type="pres">
      <dgm:prSet presAssocID="{730E11FA-4357-4FA2-AED8-289CE11DBADC}" presName="parTx" presStyleLbl="revTx" presStyleIdx="2" presStyleCnt="5">
        <dgm:presLayoutVars>
          <dgm:chMax val="0"/>
          <dgm:chPref val="0"/>
        </dgm:presLayoutVars>
      </dgm:prSet>
      <dgm:spPr/>
    </dgm:pt>
    <dgm:pt modelId="{57A1EB8C-D8CB-4475-B970-E545F39F0077}" type="pres">
      <dgm:prSet presAssocID="{DB1D6640-92E7-490A-8F6E-7A32A3C507D4}" presName="sibTrans" presStyleCnt="0"/>
      <dgm:spPr/>
    </dgm:pt>
    <dgm:pt modelId="{E6A3D970-B637-4320-92FD-6AA849F5BFD2}" type="pres">
      <dgm:prSet presAssocID="{13545918-018D-4E71-B80E-50DF8FE9CF82}" presName="compNode" presStyleCnt="0"/>
      <dgm:spPr/>
    </dgm:pt>
    <dgm:pt modelId="{0E17368D-FA14-43AB-9CE4-092334CC2F91}" type="pres">
      <dgm:prSet presAssocID="{13545918-018D-4E71-B80E-50DF8FE9CF82}" presName="bgRect" presStyleLbl="bgShp" presStyleIdx="3" presStyleCnt="5"/>
      <dgm:spPr/>
    </dgm:pt>
    <dgm:pt modelId="{14136B8C-386D-413D-80AA-BA4B3EE374F7}" type="pres">
      <dgm:prSet presAssocID="{13545918-018D-4E71-B80E-50DF8FE9CF8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C615065-CCDD-48C9-AEB7-4F1EE43D2D96}" type="pres">
      <dgm:prSet presAssocID="{13545918-018D-4E71-B80E-50DF8FE9CF82}" presName="spaceRect" presStyleCnt="0"/>
      <dgm:spPr/>
    </dgm:pt>
    <dgm:pt modelId="{7FB9C1C5-E221-4402-B499-963571DD43E9}" type="pres">
      <dgm:prSet presAssocID="{13545918-018D-4E71-B80E-50DF8FE9CF82}" presName="parTx" presStyleLbl="revTx" presStyleIdx="3" presStyleCnt="5">
        <dgm:presLayoutVars>
          <dgm:chMax val="0"/>
          <dgm:chPref val="0"/>
        </dgm:presLayoutVars>
      </dgm:prSet>
      <dgm:spPr/>
    </dgm:pt>
    <dgm:pt modelId="{E576D437-2072-4860-818A-17DCE708185D}" type="pres">
      <dgm:prSet presAssocID="{16319A00-42EC-4CC2-9003-C8E39E61E3D1}" presName="sibTrans" presStyleCnt="0"/>
      <dgm:spPr/>
    </dgm:pt>
    <dgm:pt modelId="{39628184-108D-443B-8E8F-231BEFD4CFCD}" type="pres">
      <dgm:prSet presAssocID="{D162E57F-BC1E-4A7E-A137-D466E6E757E6}" presName="compNode" presStyleCnt="0"/>
      <dgm:spPr/>
    </dgm:pt>
    <dgm:pt modelId="{F12CEA97-C8D6-4286-9D03-98FC14370595}" type="pres">
      <dgm:prSet presAssocID="{D162E57F-BC1E-4A7E-A137-D466E6E757E6}" presName="bgRect" presStyleLbl="bgShp" presStyleIdx="4" presStyleCnt="5"/>
      <dgm:spPr/>
    </dgm:pt>
    <dgm:pt modelId="{524481B3-55B1-4666-B75A-BF5E185EF6E3}" type="pres">
      <dgm:prSet presAssocID="{D162E57F-BC1E-4A7E-A137-D466E6E757E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E0763FA-E4A8-4CB4-9631-C0A0F180D751}" type="pres">
      <dgm:prSet presAssocID="{D162E57F-BC1E-4A7E-A137-D466E6E757E6}" presName="spaceRect" presStyleCnt="0"/>
      <dgm:spPr/>
    </dgm:pt>
    <dgm:pt modelId="{2227F042-0A22-407A-B137-8F84B2AF9A49}" type="pres">
      <dgm:prSet presAssocID="{D162E57F-BC1E-4A7E-A137-D466E6E757E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DB78320-0DC3-46CE-982D-17D5635CFA1D}" srcId="{ED343AD2-EF94-45FB-A0BE-69F4205582D7}" destId="{D162E57F-BC1E-4A7E-A137-D466E6E757E6}" srcOrd="4" destOrd="0" parTransId="{D68F57CB-E45C-4F16-88BE-E4F239B09CB5}" sibTransId="{D7E5BE86-2BA8-4245-A2EF-97090BAC50E9}"/>
    <dgm:cxn modelId="{EE277629-3F5D-4CCF-B603-2739EB6C8353}" srcId="{ED343AD2-EF94-45FB-A0BE-69F4205582D7}" destId="{730E11FA-4357-4FA2-AED8-289CE11DBADC}" srcOrd="2" destOrd="0" parTransId="{1A4ADBCB-7F86-42C0-8E55-DC37285D8EFF}" sibTransId="{DB1D6640-92E7-490A-8F6E-7A32A3C507D4}"/>
    <dgm:cxn modelId="{D5FF6A33-55CE-45B2-93C1-B535D08C03A1}" type="presOf" srcId="{A1390C4A-1596-4189-9C64-89FC5DBABECC}" destId="{066D4AD4-6F52-4C91-9507-660CF0BCB405}" srcOrd="0" destOrd="0" presId="urn:microsoft.com/office/officeart/2018/2/layout/IconVerticalSolidList"/>
    <dgm:cxn modelId="{20EF5E3B-FD91-4326-BCFB-4B7C1C32E0F1}" srcId="{ED343AD2-EF94-45FB-A0BE-69F4205582D7}" destId="{61EA57EE-0D28-4E54-B3BE-2B8859D86DE0}" srcOrd="0" destOrd="0" parTransId="{96DC3AB1-3240-4968-8781-A7B8B43A8371}" sibTransId="{4C527DEB-C2E3-4439-8822-863AD619E1DF}"/>
    <dgm:cxn modelId="{16D4AD67-CFFB-47C5-88F0-308F1D9A6A3D}" type="presOf" srcId="{ED343AD2-EF94-45FB-A0BE-69F4205582D7}" destId="{00B28740-539F-4A51-AD89-23024BED38F5}" srcOrd="0" destOrd="0" presId="urn:microsoft.com/office/officeart/2018/2/layout/IconVerticalSolidList"/>
    <dgm:cxn modelId="{66276271-24DC-4066-A122-A6F389B7DE92}" srcId="{ED343AD2-EF94-45FB-A0BE-69F4205582D7}" destId="{13545918-018D-4E71-B80E-50DF8FE9CF82}" srcOrd="3" destOrd="0" parTransId="{F8D1B2D1-2001-4A84-9B3B-5F97E0D451B7}" sibTransId="{16319A00-42EC-4CC2-9003-C8E39E61E3D1}"/>
    <dgm:cxn modelId="{70FF527A-CE0F-4A54-BA22-28F7EAFEFA01}" type="presOf" srcId="{61EA57EE-0D28-4E54-B3BE-2B8859D86DE0}" destId="{5AE208F4-1E1A-4AF8-8D5F-B2278E5F4FCD}" srcOrd="0" destOrd="0" presId="urn:microsoft.com/office/officeart/2018/2/layout/IconVerticalSolidList"/>
    <dgm:cxn modelId="{0F971A96-926A-4820-918E-C6411F67B430}" type="presOf" srcId="{730E11FA-4357-4FA2-AED8-289CE11DBADC}" destId="{6F384616-D0F3-4743-AED2-663B0F57BBFD}" srcOrd="0" destOrd="0" presId="urn:microsoft.com/office/officeart/2018/2/layout/IconVerticalSolidList"/>
    <dgm:cxn modelId="{9AA27A9B-55C8-4D76-9C14-C890A399D85D}" srcId="{ED343AD2-EF94-45FB-A0BE-69F4205582D7}" destId="{A1390C4A-1596-4189-9C64-89FC5DBABECC}" srcOrd="1" destOrd="0" parTransId="{1AE39EA5-83B7-428A-BCB2-443F46909FFD}" sibTransId="{B7A85602-ABB9-41C8-A677-99CB60C61BAD}"/>
    <dgm:cxn modelId="{6A8CA7BB-B9AB-44B6-BA01-C0F7E13C873D}" type="presOf" srcId="{D162E57F-BC1E-4A7E-A137-D466E6E757E6}" destId="{2227F042-0A22-407A-B137-8F84B2AF9A49}" srcOrd="0" destOrd="0" presId="urn:microsoft.com/office/officeart/2018/2/layout/IconVerticalSolidList"/>
    <dgm:cxn modelId="{6CDB31EF-A98C-4E44-97AE-F4422D06ADD6}" type="presOf" srcId="{13545918-018D-4E71-B80E-50DF8FE9CF82}" destId="{7FB9C1C5-E221-4402-B499-963571DD43E9}" srcOrd="0" destOrd="0" presId="urn:microsoft.com/office/officeart/2018/2/layout/IconVerticalSolidList"/>
    <dgm:cxn modelId="{6322515A-BCEE-493C-BA21-F0EAFE25A9C2}" type="presParOf" srcId="{00B28740-539F-4A51-AD89-23024BED38F5}" destId="{EA841929-5CFD-4AE7-8C70-3EB9FE159482}" srcOrd="0" destOrd="0" presId="urn:microsoft.com/office/officeart/2018/2/layout/IconVerticalSolidList"/>
    <dgm:cxn modelId="{1B26E536-5415-41C2-86EC-AA453378E42E}" type="presParOf" srcId="{EA841929-5CFD-4AE7-8C70-3EB9FE159482}" destId="{2CDDBCBF-7F46-4B38-8300-C42E6C795501}" srcOrd="0" destOrd="0" presId="urn:microsoft.com/office/officeart/2018/2/layout/IconVerticalSolidList"/>
    <dgm:cxn modelId="{FB092157-BE6A-44D9-8B89-AC1C5467B83A}" type="presParOf" srcId="{EA841929-5CFD-4AE7-8C70-3EB9FE159482}" destId="{A89E6A3C-1701-49E9-A861-70E90810A906}" srcOrd="1" destOrd="0" presId="urn:microsoft.com/office/officeart/2018/2/layout/IconVerticalSolidList"/>
    <dgm:cxn modelId="{2990E2E8-3606-40DD-9FA8-93FE7A5BA8BF}" type="presParOf" srcId="{EA841929-5CFD-4AE7-8C70-3EB9FE159482}" destId="{C16A1BE1-2EBF-4D32-90CF-AFD8A2A1DE22}" srcOrd="2" destOrd="0" presId="urn:microsoft.com/office/officeart/2018/2/layout/IconVerticalSolidList"/>
    <dgm:cxn modelId="{1012AF56-11F2-4DE1-8FE1-B5784948736E}" type="presParOf" srcId="{EA841929-5CFD-4AE7-8C70-3EB9FE159482}" destId="{5AE208F4-1E1A-4AF8-8D5F-B2278E5F4FCD}" srcOrd="3" destOrd="0" presId="urn:microsoft.com/office/officeart/2018/2/layout/IconVerticalSolidList"/>
    <dgm:cxn modelId="{711691C5-D82C-4281-B120-ED415B488627}" type="presParOf" srcId="{00B28740-539F-4A51-AD89-23024BED38F5}" destId="{773A44F5-7F48-4D9D-908B-674E6C2FF3ED}" srcOrd="1" destOrd="0" presId="urn:microsoft.com/office/officeart/2018/2/layout/IconVerticalSolidList"/>
    <dgm:cxn modelId="{ACC97C9C-7A3F-4D46-A9F4-3805068244D6}" type="presParOf" srcId="{00B28740-539F-4A51-AD89-23024BED38F5}" destId="{7ABD940D-87DD-4078-BBB6-AC24A97769D0}" srcOrd="2" destOrd="0" presId="urn:microsoft.com/office/officeart/2018/2/layout/IconVerticalSolidList"/>
    <dgm:cxn modelId="{B20BBE69-D2EB-43F1-B19D-8088E474E2DF}" type="presParOf" srcId="{7ABD940D-87DD-4078-BBB6-AC24A97769D0}" destId="{59EE1546-D731-4D43-85FF-19366B834F73}" srcOrd="0" destOrd="0" presId="urn:microsoft.com/office/officeart/2018/2/layout/IconVerticalSolidList"/>
    <dgm:cxn modelId="{388EE39F-3180-4BF4-A687-A718FB6960F2}" type="presParOf" srcId="{7ABD940D-87DD-4078-BBB6-AC24A97769D0}" destId="{E099D391-0B9B-43FE-9820-B3DA491FF6D3}" srcOrd="1" destOrd="0" presId="urn:microsoft.com/office/officeart/2018/2/layout/IconVerticalSolidList"/>
    <dgm:cxn modelId="{70D9330F-AED4-48A1-AF70-6BA75195CDB8}" type="presParOf" srcId="{7ABD940D-87DD-4078-BBB6-AC24A97769D0}" destId="{2CBDA32B-6280-4E42-92B0-C9ECC61AE72B}" srcOrd="2" destOrd="0" presId="urn:microsoft.com/office/officeart/2018/2/layout/IconVerticalSolidList"/>
    <dgm:cxn modelId="{23844AC7-6705-4A3B-AC32-7014656FAA0C}" type="presParOf" srcId="{7ABD940D-87DD-4078-BBB6-AC24A97769D0}" destId="{066D4AD4-6F52-4C91-9507-660CF0BCB405}" srcOrd="3" destOrd="0" presId="urn:microsoft.com/office/officeart/2018/2/layout/IconVerticalSolidList"/>
    <dgm:cxn modelId="{ACE16BD1-13CF-4B41-BC55-2025686774C1}" type="presParOf" srcId="{00B28740-539F-4A51-AD89-23024BED38F5}" destId="{ECC9E449-122A-4D41-9142-3B749EEDC568}" srcOrd="3" destOrd="0" presId="urn:microsoft.com/office/officeart/2018/2/layout/IconVerticalSolidList"/>
    <dgm:cxn modelId="{A34AFA4D-2565-414A-AC57-4BE738E19C81}" type="presParOf" srcId="{00B28740-539F-4A51-AD89-23024BED38F5}" destId="{C384FF02-AE49-45D3-836F-44E36B60C0B5}" srcOrd="4" destOrd="0" presId="urn:microsoft.com/office/officeart/2018/2/layout/IconVerticalSolidList"/>
    <dgm:cxn modelId="{974FDC9A-6DC9-4B3E-9865-25D13BD76B02}" type="presParOf" srcId="{C384FF02-AE49-45D3-836F-44E36B60C0B5}" destId="{3DD743C7-0624-46D8-B151-5A4A2073C5AC}" srcOrd="0" destOrd="0" presId="urn:microsoft.com/office/officeart/2018/2/layout/IconVerticalSolidList"/>
    <dgm:cxn modelId="{5A390AD0-2D5F-40B3-8F42-4F33896352C6}" type="presParOf" srcId="{C384FF02-AE49-45D3-836F-44E36B60C0B5}" destId="{B661652A-44C1-4DCF-A14F-07DE12BF649F}" srcOrd="1" destOrd="0" presId="urn:microsoft.com/office/officeart/2018/2/layout/IconVerticalSolidList"/>
    <dgm:cxn modelId="{B30174D6-E919-4F8A-B906-56C0514FA4B6}" type="presParOf" srcId="{C384FF02-AE49-45D3-836F-44E36B60C0B5}" destId="{384AC05C-70D5-4AD1-81B9-21AD27FBBACC}" srcOrd="2" destOrd="0" presId="urn:microsoft.com/office/officeart/2018/2/layout/IconVerticalSolidList"/>
    <dgm:cxn modelId="{25E26A51-0660-4829-B950-5BE7F5AFAD68}" type="presParOf" srcId="{C384FF02-AE49-45D3-836F-44E36B60C0B5}" destId="{6F384616-D0F3-4743-AED2-663B0F57BBFD}" srcOrd="3" destOrd="0" presId="urn:microsoft.com/office/officeart/2018/2/layout/IconVerticalSolidList"/>
    <dgm:cxn modelId="{EA6B34D4-37D0-4ECA-A6AF-A3CE490BB484}" type="presParOf" srcId="{00B28740-539F-4A51-AD89-23024BED38F5}" destId="{57A1EB8C-D8CB-4475-B970-E545F39F0077}" srcOrd="5" destOrd="0" presId="urn:microsoft.com/office/officeart/2018/2/layout/IconVerticalSolidList"/>
    <dgm:cxn modelId="{C46DF867-E5F5-4438-B5D7-D0D22FECAD77}" type="presParOf" srcId="{00B28740-539F-4A51-AD89-23024BED38F5}" destId="{E6A3D970-B637-4320-92FD-6AA849F5BFD2}" srcOrd="6" destOrd="0" presId="urn:microsoft.com/office/officeart/2018/2/layout/IconVerticalSolidList"/>
    <dgm:cxn modelId="{BBB812A2-ABE0-4F8D-B4F5-3F1280A94B19}" type="presParOf" srcId="{E6A3D970-B637-4320-92FD-6AA849F5BFD2}" destId="{0E17368D-FA14-43AB-9CE4-092334CC2F91}" srcOrd="0" destOrd="0" presId="urn:microsoft.com/office/officeart/2018/2/layout/IconVerticalSolidList"/>
    <dgm:cxn modelId="{09AB2E89-EC3B-43E1-B51B-58D495846325}" type="presParOf" srcId="{E6A3D970-B637-4320-92FD-6AA849F5BFD2}" destId="{14136B8C-386D-413D-80AA-BA4B3EE374F7}" srcOrd="1" destOrd="0" presId="urn:microsoft.com/office/officeart/2018/2/layout/IconVerticalSolidList"/>
    <dgm:cxn modelId="{473493C1-11A3-4755-B670-E601DBDDCA49}" type="presParOf" srcId="{E6A3D970-B637-4320-92FD-6AA849F5BFD2}" destId="{5C615065-CCDD-48C9-AEB7-4F1EE43D2D96}" srcOrd="2" destOrd="0" presId="urn:microsoft.com/office/officeart/2018/2/layout/IconVerticalSolidList"/>
    <dgm:cxn modelId="{F5FF857F-0CF1-4711-8985-28B2EA3B2116}" type="presParOf" srcId="{E6A3D970-B637-4320-92FD-6AA849F5BFD2}" destId="{7FB9C1C5-E221-4402-B499-963571DD43E9}" srcOrd="3" destOrd="0" presId="urn:microsoft.com/office/officeart/2018/2/layout/IconVerticalSolidList"/>
    <dgm:cxn modelId="{EBDBA900-0A9E-46F5-8FC5-BAAD1F402A4D}" type="presParOf" srcId="{00B28740-539F-4A51-AD89-23024BED38F5}" destId="{E576D437-2072-4860-818A-17DCE708185D}" srcOrd="7" destOrd="0" presId="urn:microsoft.com/office/officeart/2018/2/layout/IconVerticalSolidList"/>
    <dgm:cxn modelId="{27B47E92-D1A6-473F-9BE2-C63FB740B7D9}" type="presParOf" srcId="{00B28740-539F-4A51-AD89-23024BED38F5}" destId="{39628184-108D-443B-8E8F-231BEFD4CFCD}" srcOrd="8" destOrd="0" presId="urn:microsoft.com/office/officeart/2018/2/layout/IconVerticalSolidList"/>
    <dgm:cxn modelId="{082E7587-2CFE-4A2F-9215-66A960893F81}" type="presParOf" srcId="{39628184-108D-443B-8E8F-231BEFD4CFCD}" destId="{F12CEA97-C8D6-4286-9D03-98FC14370595}" srcOrd="0" destOrd="0" presId="urn:microsoft.com/office/officeart/2018/2/layout/IconVerticalSolidList"/>
    <dgm:cxn modelId="{3B2B3545-0CFB-4A50-B46B-ECFB3477349B}" type="presParOf" srcId="{39628184-108D-443B-8E8F-231BEFD4CFCD}" destId="{524481B3-55B1-4666-B75A-BF5E185EF6E3}" srcOrd="1" destOrd="0" presId="urn:microsoft.com/office/officeart/2018/2/layout/IconVerticalSolidList"/>
    <dgm:cxn modelId="{A88156F0-0830-44E0-A4AD-BB1C07B2C689}" type="presParOf" srcId="{39628184-108D-443B-8E8F-231BEFD4CFCD}" destId="{EE0763FA-E4A8-4CB4-9631-C0A0F180D751}" srcOrd="2" destOrd="0" presId="urn:microsoft.com/office/officeart/2018/2/layout/IconVerticalSolidList"/>
    <dgm:cxn modelId="{0C3A0734-B667-417B-B038-DA2FB5A97E7E}" type="presParOf" srcId="{39628184-108D-443B-8E8F-231BEFD4CFCD}" destId="{2227F042-0A22-407A-B137-8F84B2AF9A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EC0B04-917D-4EEE-B069-2C5CCE6255B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AB1A58C-EA2A-4D27-8FFA-0B3FC3C0FDEF}">
      <dgm:prSet/>
      <dgm:spPr/>
      <dgm:t>
        <a:bodyPr/>
        <a:lstStyle/>
        <a:p>
          <a:r>
            <a:rPr lang="en-US" dirty="0"/>
            <a:t>DBMS – Database Management System.</a:t>
          </a:r>
        </a:p>
      </dgm:t>
    </dgm:pt>
    <dgm:pt modelId="{9A71041F-153D-43DC-B82A-4E3D27A90B5E}" type="parTrans" cxnId="{8EEAB44D-0077-4A92-A19F-9BA0BC401C70}">
      <dgm:prSet/>
      <dgm:spPr/>
      <dgm:t>
        <a:bodyPr/>
        <a:lstStyle/>
        <a:p>
          <a:endParaRPr lang="en-US"/>
        </a:p>
      </dgm:t>
    </dgm:pt>
    <dgm:pt modelId="{93659709-F638-4042-9DF5-9C657D7B1F48}" type="sibTrans" cxnId="{8EEAB44D-0077-4A92-A19F-9BA0BC401C70}">
      <dgm:prSet/>
      <dgm:spPr/>
      <dgm:t>
        <a:bodyPr/>
        <a:lstStyle/>
        <a:p>
          <a:endParaRPr lang="en-US"/>
        </a:p>
      </dgm:t>
    </dgm:pt>
    <dgm:pt modelId="{F843C20A-D67F-47E3-8AD4-F314363287AF}">
      <dgm:prSet/>
      <dgm:spPr/>
      <dgm:t>
        <a:bodyPr/>
        <a:lstStyle/>
        <a:p>
          <a:r>
            <a:rPr lang="en-US" b="0" i="0" dirty="0"/>
            <a:t>A (DBMS) refers to the technology for creating and managing databases.</a:t>
          </a:r>
          <a:endParaRPr lang="en-US" dirty="0"/>
        </a:p>
      </dgm:t>
    </dgm:pt>
    <dgm:pt modelId="{093FDD52-546F-4D2F-AA64-6906522E58A9}" type="parTrans" cxnId="{9CED1E53-651C-4D72-A32A-D0A664F53DE3}">
      <dgm:prSet/>
      <dgm:spPr/>
      <dgm:t>
        <a:bodyPr/>
        <a:lstStyle/>
        <a:p>
          <a:endParaRPr lang="en-US"/>
        </a:p>
      </dgm:t>
    </dgm:pt>
    <dgm:pt modelId="{7A2BEB59-3672-4D7F-9382-11C8E0EC128E}" type="sibTrans" cxnId="{9CED1E53-651C-4D72-A32A-D0A664F53DE3}">
      <dgm:prSet/>
      <dgm:spPr/>
      <dgm:t>
        <a:bodyPr/>
        <a:lstStyle/>
        <a:p>
          <a:endParaRPr lang="en-US"/>
        </a:p>
      </dgm:t>
    </dgm:pt>
    <dgm:pt modelId="{2BCA7CDC-1B78-4E84-8F9D-A965519335C1}">
      <dgm:prSet/>
      <dgm:spPr/>
      <dgm:t>
        <a:bodyPr/>
        <a:lstStyle/>
        <a:p>
          <a:r>
            <a:rPr lang="en-US" b="0" i="0" dirty="0"/>
            <a:t>DBMS is a software tool to organize (create, retrieve, update, and manage) data in a database.</a:t>
          </a:r>
          <a:endParaRPr lang="en-US" dirty="0"/>
        </a:p>
      </dgm:t>
    </dgm:pt>
    <dgm:pt modelId="{59323FAA-D664-47F9-820D-C67DB1F85619}" type="parTrans" cxnId="{B3CA7A75-B9BE-4D78-AE10-DE4DAB904FED}">
      <dgm:prSet/>
      <dgm:spPr/>
      <dgm:t>
        <a:bodyPr/>
        <a:lstStyle/>
        <a:p>
          <a:endParaRPr lang="en-US"/>
        </a:p>
      </dgm:t>
    </dgm:pt>
    <dgm:pt modelId="{CF2ED002-ADF4-4DE1-8A8D-788745C8F0A4}" type="sibTrans" cxnId="{B3CA7A75-B9BE-4D78-AE10-DE4DAB904FED}">
      <dgm:prSet/>
      <dgm:spPr/>
      <dgm:t>
        <a:bodyPr/>
        <a:lstStyle/>
        <a:p>
          <a:endParaRPr lang="en-US"/>
        </a:p>
      </dgm:t>
    </dgm:pt>
    <dgm:pt modelId="{275DE64E-8D10-435E-9EF1-9F3CA46EADD0}">
      <dgm:prSet/>
      <dgm:spPr/>
      <dgm:t>
        <a:bodyPr/>
        <a:lstStyle/>
        <a:p>
          <a:r>
            <a:rPr lang="en-US" b="0" i="0" dirty="0"/>
            <a:t>The main aim of a DBMS is to supply a way to store up and retrieve database information that is both convenient and efficient.</a:t>
          </a:r>
          <a:endParaRPr lang="en-US" dirty="0"/>
        </a:p>
      </dgm:t>
    </dgm:pt>
    <dgm:pt modelId="{09BA4868-DA2D-40F1-89E0-24B33152B680}" type="parTrans" cxnId="{DB4BA1A7-C622-4604-A8F9-065BB4460BFB}">
      <dgm:prSet/>
      <dgm:spPr/>
      <dgm:t>
        <a:bodyPr/>
        <a:lstStyle/>
        <a:p>
          <a:endParaRPr lang="en-US"/>
        </a:p>
      </dgm:t>
    </dgm:pt>
    <dgm:pt modelId="{4E4C1947-F1E6-47F2-AE29-0CF80C73C516}" type="sibTrans" cxnId="{DB4BA1A7-C622-4604-A8F9-065BB4460BFB}">
      <dgm:prSet/>
      <dgm:spPr/>
      <dgm:t>
        <a:bodyPr/>
        <a:lstStyle/>
        <a:p>
          <a:endParaRPr lang="en-US"/>
        </a:p>
      </dgm:t>
    </dgm:pt>
    <dgm:pt modelId="{2871EF21-86E8-4DA9-9A89-56DF02560F06}" type="pres">
      <dgm:prSet presAssocID="{BCEC0B04-917D-4EEE-B069-2C5CCE6255B1}" presName="linear" presStyleCnt="0">
        <dgm:presLayoutVars>
          <dgm:animLvl val="lvl"/>
          <dgm:resizeHandles val="exact"/>
        </dgm:presLayoutVars>
      </dgm:prSet>
      <dgm:spPr/>
    </dgm:pt>
    <dgm:pt modelId="{AFCB6165-BE3F-4DA2-9DAB-354DF2A2E2AF}" type="pres">
      <dgm:prSet presAssocID="{EAB1A58C-EA2A-4D27-8FFA-0B3FC3C0FDE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9C9A548-B25C-47FF-8EF6-6B129BD802E0}" type="pres">
      <dgm:prSet presAssocID="{93659709-F638-4042-9DF5-9C657D7B1F48}" presName="spacer" presStyleCnt="0"/>
      <dgm:spPr/>
    </dgm:pt>
    <dgm:pt modelId="{7CAF4906-556B-4D08-B449-DAD1227FF408}" type="pres">
      <dgm:prSet presAssocID="{F843C20A-D67F-47E3-8AD4-F314363287A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454D9DB-ADA6-45F5-965C-22949B554E03}" type="pres">
      <dgm:prSet presAssocID="{7A2BEB59-3672-4D7F-9382-11C8E0EC128E}" presName="spacer" presStyleCnt="0"/>
      <dgm:spPr/>
    </dgm:pt>
    <dgm:pt modelId="{4DD84884-ADF6-41E0-AD32-1FF901ACFD69}" type="pres">
      <dgm:prSet presAssocID="{2BCA7CDC-1B78-4E84-8F9D-A965519335C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FAFAC0A-7AB8-4160-88D1-3FDB4890B3C6}" type="pres">
      <dgm:prSet presAssocID="{CF2ED002-ADF4-4DE1-8A8D-788745C8F0A4}" presName="spacer" presStyleCnt="0"/>
      <dgm:spPr/>
    </dgm:pt>
    <dgm:pt modelId="{7262AC7E-36DC-43BB-9984-010E104D4DA8}" type="pres">
      <dgm:prSet presAssocID="{275DE64E-8D10-435E-9EF1-9F3CA46EADD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0BCC41C-231A-4B0F-B64B-2C38982689F5}" type="presOf" srcId="{F843C20A-D67F-47E3-8AD4-F314363287AF}" destId="{7CAF4906-556B-4D08-B449-DAD1227FF408}" srcOrd="0" destOrd="0" presId="urn:microsoft.com/office/officeart/2005/8/layout/vList2"/>
    <dgm:cxn modelId="{DEDB5B2A-7B86-4A15-B1A2-5C0A7B6EB552}" type="presOf" srcId="{EAB1A58C-EA2A-4D27-8FFA-0B3FC3C0FDEF}" destId="{AFCB6165-BE3F-4DA2-9DAB-354DF2A2E2AF}" srcOrd="0" destOrd="0" presId="urn:microsoft.com/office/officeart/2005/8/layout/vList2"/>
    <dgm:cxn modelId="{8EEAB44D-0077-4A92-A19F-9BA0BC401C70}" srcId="{BCEC0B04-917D-4EEE-B069-2C5CCE6255B1}" destId="{EAB1A58C-EA2A-4D27-8FFA-0B3FC3C0FDEF}" srcOrd="0" destOrd="0" parTransId="{9A71041F-153D-43DC-B82A-4E3D27A90B5E}" sibTransId="{93659709-F638-4042-9DF5-9C657D7B1F48}"/>
    <dgm:cxn modelId="{9CED1E53-651C-4D72-A32A-D0A664F53DE3}" srcId="{BCEC0B04-917D-4EEE-B069-2C5CCE6255B1}" destId="{F843C20A-D67F-47E3-8AD4-F314363287AF}" srcOrd="1" destOrd="0" parTransId="{093FDD52-546F-4D2F-AA64-6906522E58A9}" sibTransId="{7A2BEB59-3672-4D7F-9382-11C8E0EC128E}"/>
    <dgm:cxn modelId="{B3CA7A75-B9BE-4D78-AE10-DE4DAB904FED}" srcId="{BCEC0B04-917D-4EEE-B069-2C5CCE6255B1}" destId="{2BCA7CDC-1B78-4E84-8F9D-A965519335C1}" srcOrd="2" destOrd="0" parTransId="{59323FAA-D664-47F9-820D-C67DB1F85619}" sibTransId="{CF2ED002-ADF4-4DE1-8A8D-788745C8F0A4}"/>
    <dgm:cxn modelId="{A2270D58-6FD4-4A3A-85F5-7B219828556C}" type="presOf" srcId="{275DE64E-8D10-435E-9EF1-9F3CA46EADD0}" destId="{7262AC7E-36DC-43BB-9984-010E104D4DA8}" srcOrd="0" destOrd="0" presId="urn:microsoft.com/office/officeart/2005/8/layout/vList2"/>
    <dgm:cxn modelId="{DB4BA1A7-C622-4604-A8F9-065BB4460BFB}" srcId="{BCEC0B04-917D-4EEE-B069-2C5CCE6255B1}" destId="{275DE64E-8D10-435E-9EF1-9F3CA46EADD0}" srcOrd="3" destOrd="0" parTransId="{09BA4868-DA2D-40F1-89E0-24B33152B680}" sibTransId="{4E4C1947-F1E6-47F2-AE29-0CF80C73C516}"/>
    <dgm:cxn modelId="{FFA19ADE-D367-40B8-89EF-998965E791EF}" type="presOf" srcId="{BCEC0B04-917D-4EEE-B069-2C5CCE6255B1}" destId="{2871EF21-86E8-4DA9-9A89-56DF02560F06}" srcOrd="0" destOrd="0" presId="urn:microsoft.com/office/officeart/2005/8/layout/vList2"/>
    <dgm:cxn modelId="{439AFBE9-54EC-4823-961B-A71D35CC0B8C}" type="presOf" srcId="{2BCA7CDC-1B78-4E84-8F9D-A965519335C1}" destId="{4DD84884-ADF6-41E0-AD32-1FF901ACFD69}" srcOrd="0" destOrd="0" presId="urn:microsoft.com/office/officeart/2005/8/layout/vList2"/>
    <dgm:cxn modelId="{C2113C5F-65F1-4D7B-99C8-90AB360B1E09}" type="presParOf" srcId="{2871EF21-86E8-4DA9-9A89-56DF02560F06}" destId="{AFCB6165-BE3F-4DA2-9DAB-354DF2A2E2AF}" srcOrd="0" destOrd="0" presId="urn:microsoft.com/office/officeart/2005/8/layout/vList2"/>
    <dgm:cxn modelId="{4F46796F-FF32-4118-BBB2-209DFCBEA99C}" type="presParOf" srcId="{2871EF21-86E8-4DA9-9A89-56DF02560F06}" destId="{69C9A548-B25C-47FF-8EF6-6B129BD802E0}" srcOrd="1" destOrd="0" presId="urn:microsoft.com/office/officeart/2005/8/layout/vList2"/>
    <dgm:cxn modelId="{866D3398-427A-4776-9DC9-7FEF98298253}" type="presParOf" srcId="{2871EF21-86E8-4DA9-9A89-56DF02560F06}" destId="{7CAF4906-556B-4D08-B449-DAD1227FF408}" srcOrd="2" destOrd="0" presId="urn:microsoft.com/office/officeart/2005/8/layout/vList2"/>
    <dgm:cxn modelId="{1616A0FC-1B43-40C5-A541-E88FE373E1FC}" type="presParOf" srcId="{2871EF21-86E8-4DA9-9A89-56DF02560F06}" destId="{C454D9DB-ADA6-45F5-965C-22949B554E03}" srcOrd="3" destOrd="0" presId="urn:microsoft.com/office/officeart/2005/8/layout/vList2"/>
    <dgm:cxn modelId="{F40794B3-514B-424C-9792-3C2BE1430673}" type="presParOf" srcId="{2871EF21-86E8-4DA9-9A89-56DF02560F06}" destId="{4DD84884-ADF6-41E0-AD32-1FF901ACFD69}" srcOrd="4" destOrd="0" presId="urn:microsoft.com/office/officeart/2005/8/layout/vList2"/>
    <dgm:cxn modelId="{98D94C61-730F-47E5-8C3C-763BE2CE2E36}" type="presParOf" srcId="{2871EF21-86E8-4DA9-9A89-56DF02560F06}" destId="{AFAFAC0A-7AB8-4160-88D1-3FDB4890B3C6}" srcOrd="5" destOrd="0" presId="urn:microsoft.com/office/officeart/2005/8/layout/vList2"/>
    <dgm:cxn modelId="{1B339C13-8893-4F14-9A47-F6867C4AFE2C}" type="presParOf" srcId="{2871EF21-86E8-4DA9-9A89-56DF02560F06}" destId="{7262AC7E-36DC-43BB-9984-010E104D4DA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199EB3-CE5D-44AE-98D5-AC2A41F065C4}" type="doc">
      <dgm:prSet loTypeId="urn:microsoft.com/office/officeart/2017/3/layout/HorizontalLabelsTimeline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763EA78-7018-4612-AC39-92F3B20AFD13}">
      <dgm:prSet/>
      <dgm:spPr/>
      <dgm:t>
        <a:bodyPr/>
        <a:lstStyle/>
        <a:p>
          <a:pPr>
            <a:defRPr b="1"/>
          </a:pPr>
          <a:r>
            <a:rPr lang="en-US"/>
            <a:t>1960–1980</a:t>
          </a:r>
        </a:p>
      </dgm:t>
    </dgm:pt>
    <dgm:pt modelId="{E2351603-4ACE-4B77-A689-8B255F2E8B34}" type="parTrans" cxnId="{D1890FAB-E86D-458E-9FBD-E9B4C133A35B}">
      <dgm:prSet/>
      <dgm:spPr/>
      <dgm:t>
        <a:bodyPr/>
        <a:lstStyle/>
        <a:p>
          <a:endParaRPr lang="en-US"/>
        </a:p>
      </dgm:t>
    </dgm:pt>
    <dgm:pt modelId="{32C00AE8-7767-417B-B367-7CE26ED38C4B}" type="sibTrans" cxnId="{D1890FAB-E86D-458E-9FBD-E9B4C133A35B}">
      <dgm:prSet/>
      <dgm:spPr/>
      <dgm:t>
        <a:bodyPr/>
        <a:lstStyle/>
        <a:p>
          <a:endParaRPr lang="en-US"/>
        </a:p>
      </dgm:t>
    </dgm:pt>
    <dgm:pt modelId="{EB4E6B0A-D2A3-41AB-99BC-397D679CB381}">
      <dgm:prSet/>
      <dgm:spPr/>
      <dgm:t>
        <a:bodyPr/>
        <a:lstStyle/>
        <a:p>
          <a:r>
            <a:rPr lang="en-US"/>
            <a:t>Flat Files, Text Files, Table.</a:t>
          </a:r>
        </a:p>
      </dgm:t>
    </dgm:pt>
    <dgm:pt modelId="{1D4EB869-276D-4753-B72C-D814E634DD24}" type="parTrans" cxnId="{DFCD84E5-7F0B-4058-9F17-BD78F8047AE7}">
      <dgm:prSet/>
      <dgm:spPr/>
      <dgm:t>
        <a:bodyPr/>
        <a:lstStyle/>
        <a:p>
          <a:endParaRPr lang="en-US"/>
        </a:p>
      </dgm:t>
    </dgm:pt>
    <dgm:pt modelId="{47FE3A46-EF70-48D4-A048-021AD11A46B9}" type="sibTrans" cxnId="{DFCD84E5-7F0B-4058-9F17-BD78F8047AE7}">
      <dgm:prSet/>
      <dgm:spPr/>
      <dgm:t>
        <a:bodyPr/>
        <a:lstStyle/>
        <a:p>
          <a:endParaRPr lang="en-US"/>
        </a:p>
      </dgm:t>
    </dgm:pt>
    <dgm:pt modelId="{7C68C726-20A2-49B7-AF9B-E58B933C6C42}">
      <dgm:prSet/>
      <dgm:spPr/>
      <dgm:t>
        <a:bodyPr/>
        <a:lstStyle/>
        <a:p>
          <a:pPr>
            <a:defRPr b="1"/>
          </a:pPr>
          <a:r>
            <a:rPr lang="en-US"/>
            <a:t>1970–1990</a:t>
          </a:r>
        </a:p>
      </dgm:t>
    </dgm:pt>
    <dgm:pt modelId="{89A93939-1C0E-4F7C-B940-399D7E63A3D9}" type="parTrans" cxnId="{5CDA6636-8443-4F4D-9F54-0EC7CFB37D33}">
      <dgm:prSet/>
      <dgm:spPr/>
      <dgm:t>
        <a:bodyPr/>
        <a:lstStyle/>
        <a:p>
          <a:endParaRPr lang="en-US"/>
        </a:p>
      </dgm:t>
    </dgm:pt>
    <dgm:pt modelId="{B1B7F90C-DC8E-46CF-9BD8-9F387AACCD2C}" type="sibTrans" cxnId="{5CDA6636-8443-4F4D-9F54-0EC7CFB37D33}">
      <dgm:prSet/>
      <dgm:spPr/>
      <dgm:t>
        <a:bodyPr/>
        <a:lstStyle/>
        <a:p>
          <a:endParaRPr lang="en-US"/>
        </a:p>
      </dgm:t>
    </dgm:pt>
    <dgm:pt modelId="{A4289B66-B250-436F-9CAC-D1A325EE15E1}">
      <dgm:prSet/>
      <dgm:spPr/>
      <dgm:t>
        <a:bodyPr/>
        <a:lstStyle/>
        <a:p>
          <a:r>
            <a:rPr lang="en-US"/>
            <a:t>Hierarchical data base family tree one-to-many relation.</a:t>
          </a:r>
        </a:p>
      </dgm:t>
    </dgm:pt>
    <dgm:pt modelId="{096758EE-7FDA-4D65-8D75-EF215FE3178A}" type="parTrans" cxnId="{D4D94C85-B285-4C1B-9D31-E8742408D6A1}">
      <dgm:prSet/>
      <dgm:spPr/>
      <dgm:t>
        <a:bodyPr/>
        <a:lstStyle/>
        <a:p>
          <a:endParaRPr lang="en-US"/>
        </a:p>
      </dgm:t>
    </dgm:pt>
    <dgm:pt modelId="{AB420D47-C28B-4B92-BDD7-93F021F51AF2}" type="sibTrans" cxnId="{D4D94C85-B285-4C1B-9D31-E8742408D6A1}">
      <dgm:prSet/>
      <dgm:spPr/>
      <dgm:t>
        <a:bodyPr/>
        <a:lstStyle/>
        <a:p>
          <a:endParaRPr lang="en-US"/>
        </a:p>
      </dgm:t>
    </dgm:pt>
    <dgm:pt modelId="{A39E1D6A-5AEB-4761-BEBE-F38F48661C9D}">
      <dgm:prSet/>
      <dgm:spPr/>
      <dgm:t>
        <a:bodyPr/>
        <a:lstStyle/>
        <a:p>
          <a:pPr>
            <a:defRPr b="1"/>
          </a:pPr>
          <a:r>
            <a:rPr lang="en-US"/>
            <a:t>1970–1990</a:t>
          </a:r>
        </a:p>
      </dgm:t>
    </dgm:pt>
    <dgm:pt modelId="{50255377-5FD9-4F5C-BEFF-129D39CAB06E}" type="parTrans" cxnId="{8421D423-A944-49FB-BCF5-187C38E2FDF3}">
      <dgm:prSet/>
      <dgm:spPr/>
      <dgm:t>
        <a:bodyPr/>
        <a:lstStyle/>
        <a:p>
          <a:endParaRPr lang="en-US"/>
        </a:p>
      </dgm:t>
    </dgm:pt>
    <dgm:pt modelId="{93CA6360-3107-4D07-AD07-F95E52486201}" type="sibTrans" cxnId="{8421D423-A944-49FB-BCF5-187C38E2FDF3}">
      <dgm:prSet/>
      <dgm:spPr/>
      <dgm:t>
        <a:bodyPr/>
        <a:lstStyle/>
        <a:p>
          <a:endParaRPr lang="en-US"/>
        </a:p>
      </dgm:t>
    </dgm:pt>
    <dgm:pt modelId="{1F3532D3-16F9-46C1-8840-79CF2084E7B0}">
      <dgm:prSet/>
      <dgm:spPr/>
      <dgm:t>
        <a:bodyPr/>
        <a:lstStyle/>
        <a:p>
          <a:r>
            <a:rPr lang="en-US"/>
            <a:t>Network database many-many relation connect more than table.</a:t>
          </a:r>
        </a:p>
      </dgm:t>
    </dgm:pt>
    <dgm:pt modelId="{EBD35C1C-C4F8-48A3-BA44-B6F34A933569}" type="parTrans" cxnId="{815B819D-71E5-4249-B06C-BEB88C3489A5}">
      <dgm:prSet/>
      <dgm:spPr/>
      <dgm:t>
        <a:bodyPr/>
        <a:lstStyle/>
        <a:p>
          <a:endParaRPr lang="en-US"/>
        </a:p>
      </dgm:t>
    </dgm:pt>
    <dgm:pt modelId="{15A87199-5F25-465C-B74B-79E11E277CEA}" type="sibTrans" cxnId="{815B819D-71E5-4249-B06C-BEB88C3489A5}">
      <dgm:prSet/>
      <dgm:spPr/>
      <dgm:t>
        <a:bodyPr/>
        <a:lstStyle/>
        <a:p>
          <a:endParaRPr lang="en-US"/>
        </a:p>
      </dgm:t>
    </dgm:pt>
    <dgm:pt modelId="{D26EEF3D-4A8A-4223-BD78-4A3A59E4AE9D}">
      <dgm:prSet/>
      <dgm:spPr/>
      <dgm:t>
        <a:bodyPr/>
        <a:lstStyle/>
        <a:p>
          <a:pPr>
            <a:defRPr b="1"/>
          </a:pPr>
          <a:r>
            <a:rPr lang="en-US"/>
            <a:t>1980 to Present</a:t>
          </a:r>
        </a:p>
      </dgm:t>
    </dgm:pt>
    <dgm:pt modelId="{88F097F2-1280-4752-8CF9-4F0647C1EC08}" type="parTrans" cxnId="{19735C6E-7D31-48E8-82B5-F012B10B7FD1}">
      <dgm:prSet/>
      <dgm:spPr/>
      <dgm:t>
        <a:bodyPr/>
        <a:lstStyle/>
        <a:p>
          <a:endParaRPr lang="en-US"/>
        </a:p>
      </dgm:t>
    </dgm:pt>
    <dgm:pt modelId="{FA1B6C16-8D31-4BF7-A6DF-AEAC6721DE40}" type="sibTrans" cxnId="{19735C6E-7D31-48E8-82B5-F012B10B7FD1}">
      <dgm:prSet/>
      <dgm:spPr/>
      <dgm:t>
        <a:bodyPr/>
        <a:lstStyle/>
        <a:p>
          <a:endParaRPr lang="en-US"/>
        </a:p>
      </dgm:t>
    </dgm:pt>
    <dgm:pt modelId="{CA3BCD2C-BCEF-4E98-B4BA-4A0287B45A12}">
      <dgm:prSet/>
      <dgm:spPr/>
      <dgm:t>
        <a:bodyPr/>
        <a:lstStyle/>
        <a:p>
          <a:r>
            <a:rPr lang="en-US" dirty="0"/>
            <a:t>Relational database relate common attribute primary key, using sql.</a:t>
          </a:r>
        </a:p>
      </dgm:t>
    </dgm:pt>
    <dgm:pt modelId="{AF78C0A0-5821-422D-9EBC-6F4E93903747}" type="parTrans" cxnId="{EFD78CB8-2C95-4D44-BBCF-97E6189058A4}">
      <dgm:prSet/>
      <dgm:spPr/>
      <dgm:t>
        <a:bodyPr/>
        <a:lstStyle/>
        <a:p>
          <a:endParaRPr lang="en-US"/>
        </a:p>
      </dgm:t>
    </dgm:pt>
    <dgm:pt modelId="{8275E9AE-3BE1-426F-B96D-463697AD8BC9}" type="sibTrans" cxnId="{EFD78CB8-2C95-4D44-BBCF-97E6189058A4}">
      <dgm:prSet/>
      <dgm:spPr/>
      <dgm:t>
        <a:bodyPr/>
        <a:lstStyle/>
        <a:p>
          <a:endParaRPr lang="en-US"/>
        </a:p>
      </dgm:t>
    </dgm:pt>
    <dgm:pt modelId="{9AFA302B-DD1C-433D-B7CF-9FFA18A2B802}">
      <dgm:prSet/>
      <dgm:spPr/>
      <dgm:t>
        <a:bodyPr/>
        <a:lstStyle/>
        <a:p>
          <a:pPr>
            <a:defRPr b="1"/>
          </a:pPr>
          <a:r>
            <a:rPr lang="en-US"/>
            <a:t>1990 to Present</a:t>
          </a:r>
        </a:p>
      </dgm:t>
    </dgm:pt>
    <dgm:pt modelId="{6B22B4BB-9253-4291-91D9-97D69D8A6437}" type="parTrans" cxnId="{CCED5387-630E-42B5-82D2-90B1C4AD27E9}">
      <dgm:prSet/>
      <dgm:spPr/>
      <dgm:t>
        <a:bodyPr/>
        <a:lstStyle/>
        <a:p>
          <a:endParaRPr lang="en-US"/>
        </a:p>
      </dgm:t>
    </dgm:pt>
    <dgm:pt modelId="{27F7FC46-221D-429F-89FD-E3B77BF250BC}" type="sibTrans" cxnId="{CCED5387-630E-42B5-82D2-90B1C4AD27E9}">
      <dgm:prSet/>
      <dgm:spPr/>
      <dgm:t>
        <a:bodyPr/>
        <a:lstStyle/>
        <a:p>
          <a:endParaRPr lang="en-US"/>
        </a:p>
      </dgm:t>
    </dgm:pt>
    <dgm:pt modelId="{F6C45785-4F8C-4B37-9EE9-C003F66F5190}">
      <dgm:prSet/>
      <dgm:spPr/>
      <dgm:t>
        <a:bodyPr/>
        <a:lstStyle/>
        <a:p>
          <a:r>
            <a:rPr lang="en-US"/>
            <a:t>Object Oriented DB, Data presented in the form of object it support various queries.</a:t>
          </a:r>
        </a:p>
      </dgm:t>
    </dgm:pt>
    <dgm:pt modelId="{26496539-ABE9-4AD7-951E-6CAEDA118094}" type="parTrans" cxnId="{0ADF4A5E-EF2D-4C0F-A9E2-EBCF8F70B4D8}">
      <dgm:prSet/>
      <dgm:spPr/>
      <dgm:t>
        <a:bodyPr/>
        <a:lstStyle/>
        <a:p>
          <a:endParaRPr lang="en-US"/>
        </a:p>
      </dgm:t>
    </dgm:pt>
    <dgm:pt modelId="{AE02D333-3160-4FF4-9F96-91AFE07D9829}" type="sibTrans" cxnId="{0ADF4A5E-EF2D-4C0F-A9E2-EBCF8F70B4D8}">
      <dgm:prSet/>
      <dgm:spPr/>
      <dgm:t>
        <a:bodyPr/>
        <a:lstStyle/>
        <a:p>
          <a:endParaRPr lang="en-US"/>
        </a:p>
      </dgm:t>
    </dgm:pt>
    <dgm:pt modelId="{BC42ACE3-FA04-47CC-8E82-35BB90A3B4B0}">
      <dgm:prSet/>
      <dgm:spPr/>
      <dgm:t>
        <a:bodyPr/>
        <a:lstStyle/>
        <a:p>
          <a:pPr>
            <a:defRPr b="1"/>
          </a:pPr>
          <a:r>
            <a:rPr lang="en-US"/>
            <a:t>1990</a:t>
          </a:r>
        </a:p>
      </dgm:t>
    </dgm:pt>
    <dgm:pt modelId="{C51B7CB2-347B-4EAA-93DE-841CE806B81E}" type="parTrans" cxnId="{C227C8CA-C879-43A7-8685-3810EAEA4EAD}">
      <dgm:prSet/>
      <dgm:spPr/>
      <dgm:t>
        <a:bodyPr/>
        <a:lstStyle/>
        <a:p>
          <a:endParaRPr lang="en-US"/>
        </a:p>
      </dgm:t>
    </dgm:pt>
    <dgm:pt modelId="{8299CFD7-2652-4832-8ACB-F974AC61481F}" type="sibTrans" cxnId="{C227C8CA-C879-43A7-8685-3810EAEA4EAD}">
      <dgm:prSet/>
      <dgm:spPr/>
      <dgm:t>
        <a:bodyPr/>
        <a:lstStyle/>
        <a:p>
          <a:endParaRPr lang="en-US"/>
        </a:p>
      </dgm:t>
    </dgm:pt>
    <dgm:pt modelId="{D04FA31A-CE08-4CFD-AFD8-F7A8D096D919}">
      <dgm:prSet/>
      <dgm:spPr/>
      <dgm:t>
        <a:bodyPr/>
        <a:lstStyle/>
        <a:p>
          <a:r>
            <a:rPr lang="en-US"/>
            <a:t>Object Relational DB.</a:t>
          </a:r>
        </a:p>
      </dgm:t>
    </dgm:pt>
    <dgm:pt modelId="{545102A4-BF19-4FC5-AECC-B25FE0AD751B}" type="parTrans" cxnId="{AB1F89DD-6F0A-44D9-809E-7DFDE88FB584}">
      <dgm:prSet/>
      <dgm:spPr/>
      <dgm:t>
        <a:bodyPr/>
        <a:lstStyle/>
        <a:p>
          <a:endParaRPr lang="en-US"/>
        </a:p>
      </dgm:t>
    </dgm:pt>
    <dgm:pt modelId="{2936B961-003A-4A3D-9CEB-B4E9541C72DE}" type="sibTrans" cxnId="{AB1F89DD-6F0A-44D9-809E-7DFDE88FB584}">
      <dgm:prSet/>
      <dgm:spPr/>
      <dgm:t>
        <a:bodyPr/>
        <a:lstStyle/>
        <a:p>
          <a:endParaRPr lang="en-US"/>
        </a:p>
      </dgm:t>
    </dgm:pt>
    <dgm:pt modelId="{28009B1A-5659-44F6-B14E-B7E691A161A6}">
      <dgm:prSet/>
      <dgm:spPr/>
      <dgm:t>
        <a:bodyPr/>
        <a:lstStyle/>
        <a:p>
          <a:pPr>
            <a:defRPr b="1"/>
          </a:pPr>
          <a:r>
            <a:rPr lang="en-US"/>
            <a:t>1990</a:t>
          </a:r>
        </a:p>
      </dgm:t>
    </dgm:pt>
    <dgm:pt modelId="{139F08B0-2804-4BF5-96B0-A8E8D0438E4C}" type="parTrans" cxnId="{ADECD2DD-5861-40B8-AFA3-363D6F020DAE}">
      <dgm:prSet/>
      <dgm:spPr/>
      <dgm:t>
        <a:bodyPr/>
        <a:lstStyle/>
        <a:p>
          <a:endParaRPr lang="en-US"/>
        </a:p>
      </dgm:t>
    </dgm:pt>
    <dgm:pt modelId="{38EADD5F-C172-4922-ACBF-BB0D803D37A4}" type="sibTrans" cxnId="{ADECD2DD-5861-40B8-AFA3-363D6F020DAE}">
      <dgm:prSet/>
      <dgm:spPr/>
      <dgm:t>
        <a:bodyPr/>
        <a:lstStyle/>
        <a:p>
          <a:endParaRPr lang="en-US"/>
        </a:p>
      </dgm:t>
    </dgm:pt>
    <dgm:pt modelId="{66614F06-0EC3-4D43-B93E-FAC0288D4B2F}">
      <dgm:prSet/>
      <dgm:spPr/>
      <dgm:t>
        <a:bodyPr/>
        <a:lstStyle/>
        <a:p>
          <a:r>
            <a:rPr lang="en-US"/>
            <a:t>Web Enabled DB.</a:t>
          </a:r>
        </a:p>
      </dgm:t>
    </dgm:pt>
    <dgm:pt modelId="{727C6A54-4B35-4FAE-9B06-823369E5633C}" type="parTrans" cxnId="{14EE85EE-58C0-4D97-A877-C7F4F99CDDCC}">
      <dgm:prSet/>
      <dgm:spPr/>
      <dgm:t>
        <a:bodyPr/>
        <a:lstStyle/>
        <a:p>
          <a:endParaRPr lang="en-US"/>
        </a:p>
      </dgm:t>
    </dgm:pt>
    <dgm:pt modelId="{2DAB4253-7738-489E-BA20-B7D01EACEC33}" type="sibTrans" cxnId="{14EE85EE-58C0-4D97-A877-C7F4F99CDDCC}">
      <dgm:prSet/>
      <dgm:spPr/>
      <dgm:t>
        <a:bodyPr/>
        <a:lstStyle/>
        <a:p>
          <a:endParaRPr lang="en-US"/>
        </a:p>
      </dgm:t>
    </dgm:pt>
    <dgm:pt modelId="{7C24CC14-56D8-43C0-B626-37585DD9C123}" type="pres">
      <dgm:prSet presAssocID="{F6199EB3-CE5D-44AE-98D5-AC2A41F065C4}" presName="root" presStyleCnt="0">
        <dgm:presLayoutVars>
          <dgm:chMax/>
          <dgm:chPref/>
          <dgm:animLvl val="lvl"/>
        </dgm:presLayoutVars>
      </dgm:prSet>
      <dgm:spPr/>
    </dgm:pt>
    <dgm:pt modelId="{8D2FDC89-8CBA-47D1-A11E-0E076E4FC657}" type="pres">
      <dgm:prSet presAssocID="{F6199EB3-CE5D-44AE-98D5-AC2A41F065C4}" presName="divider" presStyleLbl="fgAcc1" presStyleIdx="0" presStyleCnt="1"/>
      <dgm:spPr/>
    </dgm:pt>
    <dgm:pt modelId="{60649915-FAFB-45AA-A8E1-1FA09210A9E1}" type="pres">
      <dgm:prSet presAssocID="{F6199EB3-CE5D-44AE-98D5-AC2A41F065C4}" presName="nodes" presStyleCnt="0">
        <dgm:presLayoutVars>
          <dgm:chMax/>
          <dgm:chPref/>
          <dgm:animLvl val="lvl"/>
        </dgm:presLayoutVars>
      </dgm:prSet>
      <dgm:spPr/>
    </dgm:pt>
    <dgm:pt modelId="{9BA00B57-F99A-4950-A770-2D6604ABF17E}" type="pres">
      <dgm:prSet presAssocID="{B763EA78-7018-4612-AC39-92F3B20AFD13}" presName="composite" presStyleCnt="0"/>
      <dgm:spPr/>
    </dgm:pt>
    <dgm:pt modelId="{291285B0-0733-4F08-AC56-5426F62977CE}" type="pres">
      <dgm:prSet presAssocID="{B763EA78-7018-4612-AC39-92F3B20AFD13}" presName="L1TextContainer" presStyleLbl="alignNode1" presStyleIdx="0" presStyleCnt="7">
        <dgm:presLayoutVars>
          <dgm:chMax val="1"/>
          <dgm:chPref val="1"/>
          <dgm:bulletEnabled val="1"/>
        </dgm:presLayoutVars>
      </dgm:prSet>
      <dgm:spPr/>
    </dgm:pt>
    <dgm:pt modelId="{2ECE7930-E3D4-4813-A12F-FA7E582EC4BC}" type="pres">
      <dgm:prSet presAssocID="{B763EA78-7018-4612-AC39-92F3B20AFD13}" presName="L2TextContainerWrapper" presStyleCnt="0">
        <dgm:presLayoutVars>
          <dgm:bulletEnabled val="1"/>
        </dgm:presLayoutVars>
      </dgm:prSet>
      <dgm:spPr/>
    </dgm:pt>
    <dgm:pt modelId="{B1645BE5-37C5-4EA0-A7B0-AF3EC0C96DE3}" type="pres">
      <dgm:prSet presAssocID="{B763EA78-7018-4612-AC39-92F3B20AFD13}" presName="L2TextContainer" presStyleLbl="bgAccFollowNode1" presStyleIdx="0" presStyleCnt="7"/>
      <dgm:spPr/>
    </dgm:pt>
    <dgm:pt modelId="{8AF8EB21-14A0-42AC-8AA8-0D702680D50D}" type="pres">
      <dgm:prSet presAssocID="{B763EA78-7018-4612-AC39-92F3B20AFD13}" presName="FlexibleEmptyPlaceHolder" presStyleCnt="0"/>
      <dgm:spPr/>
    </dgm:pt>
    <dgm:pt modelId="{692C809B-CDE0-45F7-A015-CC23722C23A5}" type="pres">
      <dgm:prSet presAssocID="{B763EA78-7018-4612-AC39-92F3B20AFD13}" presName="ConnectLine" presStyleLbl="sibTrans1D1" presStyleIdx="0" presStyleCnt="7"/>
      <dgm:spPr/>
    </dgm:pt>
    <dgm:pt modelId="{AB19BF1C-4D78-4DAD-BA93-45EFCB2B484C}" type="pres">
      <dgm:prSet presAssocID="{B763EA78-7018-4612-AC39-92F3B20AFD13}" presName="ConnectorPoint" presStyleLbl="node1" presStyleIdx="0" presStyleCnt="7"/>
      <dgm:spPr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A6366DC6-E5BA-424B-BA63-F76536E3B7B9}" type="pres">
      <dgm:prSet presAssocID="{B763EA78-7018-4612-AC39-92F3B20AFD13}" presName="EmptyPlaceHolder" presStyleCnt="0"/>
      <dgm:spPr/>
    </dgm:pt>
    <dgm:pt modelId="{762977A2-E59F-4225-AFDF-C1CE3F9FE766}" type="pres">
      <dgm:prSet presAssocID="{32C00AE8-7767-417B-B367-7CE26ED38C4B}" presName="spaceBetweenRectangles" presStyleCnt="0"/>
      <dgm:spPr/>
    </dgm:pt>
    <dgm:pt modelId="{9520C22E-C93E-4565-B8F6-71254DC19874}" type="pres">
      <dgm:prSet presAssocID="{7C68C726-20A2-49B7-AF9B-E58B933C6C42}" presName="composite" presStyleCnt="0"/>
      <dgm:spPr/>
    </dgm:pt>
    <dgm:pt modelId="{B3E09E92-B4C7-42AD-874F-6E465CDBD7AF}" type="pres">
      <dgm:prSet presAssocID="{7C68C726-20A2-49B7-AF9B-E58B933C6C42}" presName="L1TextContainer" presStyleLbl="alignNode1" presStyleIdx="1" presStyleCnt="7">
        <dgm:presLayoutVars>
          <dgm:chMax val="1"/>
          <dgm:chPref val="1"/>
          <dgm:bulletEnabled val="1"/>
        </dgm:presLayoutVars>
      </dgm:prSet>
      <dgm:spPr/>
    </dgm:pt>
    <dgm:pt modelId="{94A20D82-BAC7-476C-8DBC-0C1040D58AC0}" type="pres">
      <dgm:prSet presAssocID="{7C68C726-20A2-49B7-AF9B-E58B933C6C42}" presName="L2TextContainerWrapper" presStyleCnt="0">
        <dgm:presLayoutVars>
          <dgm:bulletEnabled val="1"/>
        </dgm:presLayoutVars>
      </dgm:prSet>
      <dgm:spPr/>
    </dgm:pt>
    <dgm:pt modelId="{6CC2308B-808D-4617-82EA-0F546299BFD0}" type="pres">
      <dgm:prSet presAssocID="{7C68C726-20A2-49B7-AF9B-E58B933C6C42}" presName="L2TextContainer" presStyleLbl="bgAccFollowNode1" presStyleIdx="1" presStyleCnt="7"/>
      <dgm:spPr/>
    </dgm:pt>
    <dgm:pt modelId="{4A210EE1-D16C-42FB-A77E-3D5926291C5C}" type="pres">
      <dgm:prSet presAssocID="{7C68C726-20A2-49B7-AF9B-E58B933C6C42}" presName="FlexibleEmptyPlaceHolder" presStyleCnt="0"/>
      <dgm:spPr/>
    </dgm:pt>
    <dgm:pt modelId="{FC0369F6-A553-456F-84D8-92B5A3DCA577}" type="pres">
      <dgm:prSet presAssocID="{7C68C726-20A2-49B7-AF9B-E58B933C6C42}" presName="ConnectLine" presStyleLbl="sibTrans1D1" presStyleIdx="1" presStyleCnt="7"/>
      <dgm:spPr/>
    </dgm:pt>
    <dgm:pt modelId="{12E36994-0F38-4494-8512-37C38C19E4D6}" type="pres">
      <dgm:prSet presAssocID="{7C68C726-20A2-49B7-AF9B-E58B933C6C42}" presName="ConnectorPoint" presStyleLbl="node1" presStyleIdx="1" presStyleCnt="7"/>
      <dgm:spPr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1E1458B8-660E-46F1-AC4E-D5DD637F03D7}" type="pres">
      <dgm:prSet presAssocID="{7C68C726-20A2-49B7-AF9B-E58B933C6C42}" presName="EmptyPlaceHolder" presStyleCnt="0"/>
      <dgm:spPr/>
    </dgm:pt>
    <dgm:pt modelId="{70567EFE-4FBD-4264-8E5B-A4C1D91A0EA0}" type="pres">
      <dgm:prSet presAssocID="{B1B7F90C-DC8E-46CF-9BD8-9F387AACCD2C}" presName="spaceBetweenRectangles" presStyleCnt="0"/>
      <dgm:spPr/>
    </dgm:pt>
    <dgm:pt modelId="{90DE0467-153D-4FC4-BCEA-4EC7A6F0FAE8}" type="pres">
      <dgm:prSet presAssocID="{A39E1D6A-5AEB-4761-BEBE-F38F48661C9D}" presName="composite" presStyleCnt="0"/>
      <dgm:spPr/>
    </dgm:pt>
    <dgm:pt modelId="{61B1B5D2-C51C-4036-AB39-3BEEF0CCE782}" type="pres">
      <dgm:prSet presAssocID="{A39E1D6A-5AEB-4761-BEBE-F38F48661C9D}" presName="L1TextContainer" presStyleLbl="alignNode1" presStyleIdx="2" presStyleCnt="7">
        <dgm:presLayoutVars>
          <dgm:chMax val="1"/>
          <dgm:chPref val="1"/>
          <dgm:bulletEnabled val="1"/>
        </dgm:presLayoutVars>
      </dgm:prSet>
      <dgm:spPr/>
    </dgm:pt>
    <dgm:pt modelId="{BE27B12F-D1FD-462E-A4C3-46F87FAA4230}" type="pres">
      <dgm:prSet presAssocID="{A39E1D6A-5AEB-4761-BEBE-F38F48661C9D}" presName="L2TextContainerWrapper" presStyleCnt="0">
        <dgm:presLayoutVars>
          <dgm:bulletEnabled val="1"/>
        </dgm:presLayoutVars>
      </dgm:prSet>
      <dgm:spPr/>
    </dgm:pt>
    <dgm:pt modelId="{69C9E295-6067-4B09-8387-A408FF53EE93}" type="pres">
      <dgm:prSet presAssocID="{A39E1D6A-5AEB-4761-BEBE-F38F48661C9D}" presName="L2TextContainer" presStyleLbl="bgAccFollowNode1" presStyleIdx="2" presStyleCnt="7"/>
      <dgm:spPr/>
    </dgm:pt>
    <dgm:pt modelId="{8240088B-5344-4FD0-997C-1346F349626B}" type="pres">
      <dgm:prSet presAssocID="{A39E1D6A-5AEB-4761-BEBE-F38F48661C9D}" presName="FlexibleEmptyPlaceHolder" presStyleCnt="0"/>
      <dgm:spPr/>
    </dgm:pt>
    <dgm:pt modelId="{A2694901-16FF-468A-B101-97D71A125F9A}" type="pres">
      <dgm:prSet presAssocID="{A39E1D6A-5AEB-4761-BEBE-F38F48661C9D}" presName="ConnectLine" presStyleLbl="sibTrans1D1" presStyleIdx="2" presStyleCnt="7"/>
      <dgm:spPr/>
    </dgm:pt>
    <dgm:pt modelId="{4BE295CF-9390-4C06-90D2-477AAB09B453}" type="pres">
      <dgm:prSet presAssocID="{A39E1D6A-5AEB-4761-BEBE-F38F48661C9D}" presName="ConnectorPoint" presStyleLbl="node1" presStyleIdx="2" presStyleCnt="7"/>
      <dgm:spPr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18E932FE-81AF-4ED6-AE01-D3369635A384}" type="pres">
      <dgm:prSet presAssocID="{A39E1D6A-5AEB-4761-BEBE-F38F48661C9D}" presName="EmptyPlaceHolder" presStyleCnt="0"/>
      <dgm:spPr/>
    </dgm:pt>
    <dgm:pt modelId="{D2AAC250-2F47-4883-A190-02F1BD378DC2}" type="pres">
      <dgm:prSet presAssocID="{93CA6360-3107-4D07-AD07-F95E52486201}" presName="spaceBetweenRectangles" presStyleCnt="0"/>
      <dgm:spPr/>
    </dgm:pt>
    <dgm:pt modelId="{0C722771-DB4C-4CAC-A6F6-0F5CDD91B380}" type="pres">
      <dgm:prSet presAssocID="{D26EEF3D-4A8A-4223-BD78-4A3A59E4AE9D}" presName="composite" presStyleCnt="0"/>
      <dgm:spPr/>
    </dgm:pt>
    <dgm:pt modelId="{4C68398E-AFFA-4329-8A40-AE813DA2C61B}" type="pres">
      <dgm:prSet presAssocID="{D26EEF3D-4A8A-4223-BD78-4A3A59E4AE9D}" presName="L1TextContainer" presStyleLbl="alignNode1" presStyleIdx="3" presStyleCnt="7">
        <dgm:presLayoutVars>
          <dgm:chMax val="1"/>
          <dgm:chPref val="1"/>
          <dgm:bulletEnabled val="1"/>
        </dgm:presLayoutVars>
      </dgm:prSet>
      <dgm:spPr/>
    </dgm:pt>
    <dgm:pt modelId="{398C7D13-3888-42AB-931F-5B7E996E2444}" type="pres">
      <dgm:prSet presAssocID="{D26EEF3D-4A8A-4223-BD78-4A3A59E4AE9D}" presName="L2TextContainerWrapper" presStyleCnt="0">
        <dgm:presLayoutVars>
          <dgm:bulletEnabled val="1"/>
        </dgm:presLayoutVars>
      </dgm:prSet>
      <dgm:spPr/>
    </dgm:pt>
    <dgm:pt modelId="{2B45FD73-9098-4D98-A6AE-F6091487BA14}" type="pres">
      <dgm:prSet presAssocID="{D26EEF3D-4A8A-4223-BD78-4A3A59E4AE9D}" presName="L2TextContainer" presStyleLbl="bgAccFollowNode1" presStyleIdx="3" presStyleCnt="7"/>
      <dgm:spPr/>
    </dgm:pt>
    <dgm:pt modelId="{DD031B9A-7206-4821-BC37-DCA9CB56BC79}" type="pres">
      <dgm:prSet presAssocID="{D26EEF3D-4A8A-4223-BD78-4A3A59E4AE9D}" presName="FlexibleEmptyPlaceHolder" presStyleCnt="0"/>
      <dgm:spPr/>
    </dgm:pt>
    <dgm:pt modelId="{F5829CD8-6700-4F2B-B46D-8B93649C523F}" type="pres">
      <dgm:prSet presAssocID="{D26EEF3D-4A8A-4223-BD78-4A3A59E4AE9D}" presName="ConnectLine" presStyleLbl="sibTrans1D1" presStyleIdx="3" presStyleCnt="7"/>
      <dgm:spPr/>
    </dgm:pt>
    <dgm:pt modelId="{49F4AA8C-710D-4CD9-9724-FBCFE2CDD1C5}" type="pres">
      <dgm:prSet presAssocID="{D26EEF3D-4A8A-4223-BD78-4A3A59E4AE9D}" presName="ConnectorPoint" presStyleLbl="node1" presStyleIdx="3" presStyleCnt="7"/>
      <dgm:spPr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5FADA17B-8438-4467-B6E2-7AB6B4F8836C}" type="pres">
      <dgm:prSet presAssocID="{D26EEF3D-4A8A-4223-BD78-4A3A59E4AE9D}" presName="EmptyPlaceHolder" presStyleCnt="0"/>
      <dgm:spPr/>
    </dgm:pt>
    <dgm:pt modelId="{8D7E360C-54AE-43B7-BD2B-BFBE6919EB09}" type="pres">
      <dgm:prSet presAssocID="{FA1B6C16-8D31-4BF7-A6DF-AEAC6721DE40}" presName="spaceBetweenRectangles" presStyleCnt="0"/>
      <dgm:spPr/>
    </dgm:pt>
    <dgm:pt modelId="{1AE2C434-CB56-489C-B233-F3BC3A41C383}" type="pres">
      <dgm:prSet presAssocID="{9AFA302B-DD1C-433D-B7CF-9FFA18A2B802}" presName="composite" presStyleCnt="0"/>
      <dgm:spPr/>
    </dgm:pt>
    <dgm:pt modelId="{675C5211-F72D-45D6-BB9B-22CD3A8BC197}" type="pres">
      <dgm:prSet presAssocID="{9AFA302B-DD1C-433D-B7CF-9FFA18A2B802}" presName="L1TextContainer" presStyleLbl="alignNode1" presStyleIdx="4" presStyleCnt="7">
        <dgm:presLayoutVars>
          <dgm:chMax val="1"/>
          <dgm:chPref val="1"/>
          <dgm:bulletEnabled val="1"/>
        </dgm:presLayoutVars>
      </dgm:prSet>
      <dgm:spPr/>
    </dgm:pt>
    <dgm:pt modelId="{0D965FE2-25EA-446F-BEF3-7825ECCF319C}" type="pres">
      <dgm:prSet presAssocID="{9AFA302B-DD1C-433D-B7CF-9FFA18A2B802}" presName="L2TextContainerWrapper" presStyleCnt="0">
        <dgm:presLayoutVars>
          <dgm:bulletEnabled val="1"/>
        </dgm:presLayoutVars>
      </dgm:prSet>
      <dgm:spPr/>
    </dgm:pt>
    <dgm:pt modelId="{3B83EB99-32CE-4827-A48B-C2B852C5FCB7}" type="pres">
      <dgm:prSet presAssocID="{9AFA302B-DD1C-433D-B7CF-9FFA18A2B802}" presName="L2TextContainer" presStyleLbl="bgAccFollowNode1" presStyleIdx="4" presStyleCnt="7"/>
      <dgm:spPr/>
    </dgm:pt>
    <dgm:pt modelId="{3F869192-9AF7-4AC1-AC94-DA5DFA5A0A6A}" type="pres">
      <dgm:prSet presAssocID="{9AFA302B-DD1C-433D-B7CF-9FFA18A2B802}" presName="FlexibleEmptyPlaceHolder" presStyleCnt="0"/>
      <dgm:spPr/>
    </dgm:pt>
    <dgm:pt modelId="{4C21E67E-04E7-45FD-B818-64841C07965F}" type="pres">
      <dgm:prSet presAssocID="{9AFA302B-DD1C-433D-B7CF-9FFA18A2B802}" presName="ConnectLine" presStyleLbl="sibTrans1D1" presStyleIdx="4" presStyleCnt="7"/>
      <dgm:spPr/>
    </dgm:pt>
    <dgm:pt modelId="{EB04C8ED-802F-40D3-9515-6AD7F7E0C23E}" type="pres">
      <dgm:prSet presAssocID="{9AFA302B-DD1C-433D-B7CF-9FFA18A2B802}" presName="ConnectorPoint" presStyleLbl="node1" presStyleIdx="4" presStyleCnt="7"/>
      <dgm:spPr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128E6281-C981-45E1-B600-2634A2AF5C40}" type="pres">
      <dgm:prSet presAssocID="{9AFA302B-DD1C-433D-B7CF-9FFA18A2B802}" presName="EmptyPlaceHolder" presStyleCnt="0"/>
      <dgm:spPr/>
    </dgm:pt>
    <dgm:pt modelId="{408F4DD9-54B8-4B34-A178-498038F18237}" type="pres">
      <dgm:prSet presAssocID="{27F7FC46-221D-429F-89FD-E3B77BF250BC}" presName="spaceBetweenRectangles" presStyleCnt="0"/>
      <dgm:spPr/>
    </dgm:pt>
    <dgm:pt modelId="{9C7BC85C-3184-4EEE-9A4B-04CF08771CD8}" type="pres">
      <dgm:prSet presAssocID="{BC42ACE3-FA04-47CC-8E82-35BB90A3B4B0}" presName="composite" presStyleCnt="0"/>
      <dgm:spPr/>
    </dgm:pt>
    <dgm:pt modelId="{53E76D72-923F-4130-94A3-FECD44062384}" type="pres">
      <dgm:prSet presAssocID="{BC42ACE3-FA04-47CC-8E82-35BB90A3B4B0}" presName="L1TextContainer" presStyleLbl="alignNode1" presStyleIdx="5" presStyleCnt="7">
        <dgm:presLayoutVars>
          <dgm:chMax val="1"/>
          <dgm:chPref val="1"/>
          <dgm:bulletEnabled val="1"/>
        </dgm:presLayoutVars>
      </dgm:prSet>
      <dgm:spPr/>
    </dgm:pt>
    <dgm:pt modelId="{455D5BB9-FA03-4C23-9A82-9D9273007C79}" type="pres">
      <dgm:prSet presAssocID="{BC42ACE3-FA04-47CC-8E82-35BB90A3B4B0}" presName="L2TextContainerWrapper" presStyleCnt="0">
        <dgm:presLayoutVars>
          <dgm:bulletEnabled val="1"/>
        </dgm:presLayoutVars>
      </dgm:prSet>
      <dgm:spPr/>
    </dgm:pt>
    <dgm:pt modelId="{6F555497-E979-413C-AD6C-BCA232BD70AC}" type="pres">
      <dgm:prSet presAssocID="{BC42ACE3-FA04-47CC-8E82-35BB90A3B4B0}" presName="L2TextContainer" presStyleLbl="bgAccFollowNode1" presStyleIdx="5" presStyleCnt="7"/>
      <dgm:spPr/>
    </dgm:pt>
    <dgm:pt modelId="{A864B689-2DD2-4963-830F-37E00C319EFE}" type="pres">
      <dgm:prSet presAssocID="{BC42ACE3-FA04-47CC-8E82-35BB90A3B4B0}" presName="FlexibleEmptyPlaceHolder" presStyleCnt="0"/>
      <dgm:spPr/>
    </dgm:pt>
    <dgm:pt modelId="{C583845D-FC41-4CC3-A204-F1662B85735A}" type="pres">
      <dgm:prSet presAssocID="{BC42ACE3-FA04-47CC-8E82-35BB90A3B4B0}" presName="ConnectLine" presStyleLbl="sibTrans1D1" presStyleIdx="5" presStyleCnt="7"/>
      <dgm:spPr/>
    </dgm:pt>
    <dgm:pt modelId="{06997C45-817D-42BE-BD77-979C491C5A95}" type="pres">
      <dgm:prSet presAssocID="{BC42ACE3-FA04-47CC-8E82-35BB90A3B4B0}" presName="ConnectorPoint" presStyleLbl="node1" presStyleIdx="5" presStyleCnt="7"/>
      <dgm:spPr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52AAFCDA-D4BA-4D65-9E3F-91708FA30423}" type="pres">
      <dgm:prSet presAssocID="{BC42ACE3-FA04-47CC-8E82-35BB90A3B4B0}" presName="EmptyPlaceHolder" presStyleCnt="0"/>
      <dgm:spPr/>
    </dgm:pt>
    <dgm:pt modelId="{BA8D6502-B474-46B0-89F2-C2C7290FA39D}" type="pres">
      <dgm:prSet presAssocID="{8299CFD7-2652-4832-8ACB-F974AC61481F}" presName="spaceBetweenRectangles" presStyleCnt="0"/>
      <dgm:spPr/>
    </dgm:pt>
    <dgm:pt modelId="{965460A3-2FDA-4673-BC74-5D529532B8C6}" type="pres">
      <dgm:prSet presAssocID="{28009B1A-5659-44F6-B14E-B7E691A161A6}" presName="composite" presStyleCnt="0"/>
      <dgm:spPr/>
    </dgm:pt>
    <dgm:pt modelId="{62746B5C-A712-48A4-98AB-F790A7964593}" type="pres">
      <dgm:prSet presAssocID="{28009B1A-5659-44F6-B14E-B7E691A161A6}" presName="L1TextContainer" presStyleLbl="alignNode1" presStyleIdx="6" presStyleCnt="7">
        <dgm:presLayoutVars>
          <dgm:chMax val="1"/>
          <dgm:chPref val="1"/>
          <dgm:bulletEnabled val="1"/>
        </dgm:presLayoutVars>
      </dgm:prSet>
      <dgm:spPr/>
    </dgm:pt>
    <dgm:pt modelId="{6EF817E7-1605-4EC1-9E59-CDC7211A223A}" type="pres">
      <dgm:prSet presAssocID="{28009B1A-5659-44F6-B14E-B7E691A161A6}" presName="L2TextContainerWrapper" presStyleCnt="0">
        <dgm:presLayoutVars>
          <dgm:bulletEnabled val="1"/>
        </dgm:presLayoutVars>
      </dgm:prSet>
      <dgm:spPr/>
    </dgm:pt>
    <dgm:pt modelId="{A7283FA9-0B82-45CE-A8C6-E537405314CE}" type="pres">
      <dgm:prSet presAssocID="{28009B1A-5659-44F6-B14E-B7E691A161A6}" presName="L2TextContainer" presStyleLbl="bgAccFollowNode1" presStyleIdx="6" presStyleCnt="7"/>
      <dgm:spPr/>
    </dgm:pt>
    <dgm:pt modelId="{081EFD6B-77C3-422D-B070-7C6D4BD00B28}" type="pres">
      <dgm:prSet presAssocID="{28009B1A-5659-44F6-B14E-B7E691A161A6}" presName="FlexibleEmptyPlaceHolder" presStyleCnt="0"/>
      <dgm:spPr/>
    </dgm:pt>
    <dgm:pt modelId="{11EE2A0D-D3C6-4EAD-AF2D-5888983A5787}" type="pres">
      <dgm:prSet presAssocID="{28009B1A-5659-44F6-B14E-B7E691A161A6}" presName="ConnectLine" presStyleLbl="sibTrans1D1" presStyleIdx="6" presStyleCnt="7"/>
      <dgm:spPr/>
    </dgm:pt>
    <dgm:pt modelId="{958B7C7C-EC34-4840-AEB6-A283C9858CFB}" type="pres">
      <dgm:prSet presAssocID="{28009B1A-5659-44F6-B14E-B7E691A161A6}" presName="ConnectorPoint" presStyleLbl="node1" presStyleIdx="6" presStyleCnt="7"/>
      <dgm:spPr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23FBEE3B-F5A8-4F14-91F4-B9B6B8AF89C3}" type="pres">
      <dgm:prSet presAssocID="{28009B1A-5659-44F6-B14E-B7E691A161A6}" presName="EmptyPlaceHolder" presStyleCnt="0"/>
      <dgm:spPr/>
    </dgm:pt>
  </dgm:ptLst>
  <dgm:cxnLst>
    <dgm:cxn modelId="{7B969B03-BEF3-4250-B965-D09D810B0EF2}" type="presOf" srcId="{CA3BCD2C-BCEF-4E98-B4BA-4A0287B45A12}" destId="{2B45FD73-9098-4D98-A6AE-F6091487BA14}" srcOrd="0" destOrd="0" presId="urn:microsoft.com/office/officeart/2017/3/layout/HorizontalLabelsTimeline"/>
    <dgm:cxn modelId="{483ACA04-AEA7-4E80-A289-F58CCA7258CA}" type="presOf" srcId="{BC42ACE3-FA04-47CC-8E82-35BB90A3B4B0}" destId="{53E76D72-923F-4130-94A3-FECD44062384}" srcOrd="0" destOrd="0" presId="urn:microsoft.com/office/officeart/2017/3/layout/HorizontalLabelsTimeline"/>
    <dgm:cxn modelId="{D02B9510-8946-415A-B925-0A44AABD9ED7}" type="presOf" srcId="{7C68C726-20A2-49B7-AF9B-E58B933C6C42}" destId="{B3E09E92-B4C7-42AD-874F-6E465CDBD7AF}" srcOrd="0" destOrd="0" presId="urn:microsoft.com/office/officeart/2017/3/layout/HorizontalLabelsTimeline"/>
    <dgm:cxn modelId="{DC2EF81A-4EBE-4442-9437-425BB887BC06}" type="presOf" srcId="{A39E1D6A-5AEB-4761-BEBE-F38F48661C9D}" destId="{61B1B5D2-C51C-4036-AB39-3BEEF0CCE782}" srcOrd="0" destOrd="0" presId="urn:microsoft.com/office/officeart/2017/3/layout/HorizontalLabelsTimeline"/>
    <dgm:cxn modelId="{0559671C-A011-46FD-AB5B-0AB57FCF4736}" type="presOf" srcId="{EB4E6B0A-D2A3-41AB-99BC-397D679CB381}" destId="{B1645BE5-37C5-4EA0-A7B0-AF3EC0C96DE3}" srcOrd="0" destOrd="0" presId="urn:microsoft.com/office/officeart/2017/3/layout/HorizontalLabelsTimeline"/>
    <dgm:cxn modelId="{CE15561E-FC47-49AE-ABEA-088C99D3DA69}" type="presOf" srcId="{D04FA31A-CE08-4CFD-AFD8-F7A8D096D919}" destId="{6F555497-E979-413C-AD6C-BCA232BD70AC}" srcOrd="0" destOrd="0" presId="urn:microsoft.com/office/officeart/2017/3/layout/HorizontalLabelsTimeline"/>
    <dgm:cxn modelId="{8421D423-A944-49FB-BCF5-187C38E2FDF3}" srcId="{F6199EB3-CE5D-44AE-98D5-AC2A41F065C4}" destId="{A39E1D6A-5AEB-4761-BEBE-F38F48661C9D}" srcOrd="2" destOrd="0" parTransId="{50255377-5FD9-4F5C-BEFF-129D39CAB06E}" sibTransId="{93CA6360-3107-4D07-AD07-F95E52486201}"/>
    <dgm:cxn modelId="{5CDA6636-8443-4F4D-9F54-0EC7CFB37D33}" srcId="{F6199EB3-CE5D-44AE-98D5-AC2A41F065C4}" destId="{7C68C726-20A2-49B7-AF9B-E58B933C6C42}" srcOrd="1" destOrd="0" parTransId="{89A93939-1C0E-4F7C-B940-399D7E63A3D9}" sibTransId="{B1B7F90C-DC8E-46CF-9BD8-9F387AACCD2C}"/>
    <dgm:cxn modelId="{0ADF4A5E-EF2D-4C0F-A9E2-EBCF8F70B4D8}" srcId="{9AFA302B-DD1C-433D-B7CF-9FFA18A2B802}" destId="{F6C45785-4F8C-4B37-9EE9-C003F66F5190}" srcOrd="0" destOrd="0" parTransId="{26496539-ABE9-4AD7-951E-6CAEDA118094}" sibTransId="{AE02D333-3160-4FF4-9F96-91AFE07D9829}"/>
    <dgm:cxn modelId="{19735C6E-7D31-48E8-82B5-F012B10B7FD1}" srcId="{F6199EB3-CE5D-44AE-98D5-AC2A41F065C4}" destId="{D26EEF3D-4A8A-4223-BD78-4A3A59E4AE9D}" srcOrd="3" destOrd="0" parTransId="{88F097F2-1280-4752-8CF9-4F0647C1EC08}" sibTransId="{FA1B6C16-8D31-4BF7-A6DF-AEAC6721DE40}"/>
    <dgm:cxn modelId="{D4D94C85-B285-4C1B-9D31-E8742408D6A1}" srcId="{7C68C726-20A2-49B7-AF9B-E58B933C6C42}" destId="{A4289B66-B250-436F-9CAC-D1A325EE15E1}" srcOrd="0" destOrd="0" parTransId="{096758EE-7FDA-4D65-8D75-EF215FE3178A}" sibTransId="{AB420D47-C28B-4B92-BDD7-93F021F51AF2}"/>
    <dgm:cxn modelId="{CCED5387-630E-42B5-82D2-90B1C4AD27E9}" srcId="{F6199EB3-CE5D-44AE-98D5-AC2A41F065C4}" destId="{9AFA302B-DD1C-433D-B7CF-9FFA18A2B802}" srcOrd="4" destOrd="0" parTransId="{6B22B4BB-9253-4291-91D9-97D69D8A6437}" sibTransId="{27F7FC46-221D-429F-89FD-E3B77BF250BC}"/>
    <dgm:cxn modelId="{815B819D-71E5-4249-B06C-BEB88C3489A5}" srcId="{A39E1D6A-5AEB-4761-BEBE-F38F48661C9D}" destId="{1F3532D3-16F9-46C1-8840-79CF2084E7B0}" srcOrd="0" destOrd="0" parTransId="{EBD35C1C-C4F8-48A3-BA44-B6F34A933569}" sibTransId="{15A87199-5F25-465C-B74B-79E11E277CEA}"/>
    <dgm:cxn modelId="{D1890FAB-E86D-458E-9FBD-E9B4C133A35B}" srcId="{F6199EB3-CE5D-44AE-98D5-AC2A41F065C4}" destId="{B763EA78-7018-4612-AC39-92F3B20AFD13}" srcOrd="0" destOrd="0" parTransId="{E2351603-4ACE-4B77-A689-8B255F2E8B34}" sibTransId="{32C00AE8-7767-417B-B367-7CE26ED38C4B}"/>
    <dgm:cxn modelId="{CB6E3AB0-8239-4234-8FB1-15650E2E9B78}" type="presOf" srcId="{F6199EB3-CE5D-44AE-98D5-AC2A41F065C4}" destId="{7C24CC14-56D8-43C0-B626-37585DD9C123}" srcOrd="0" destOrd="0" presId="urn:microsoft.com/office/officeart/2017/3/layout/HorizontalLabelsTimeline"/>
    <dgm:cxn modelId="{EFD78CB8-2C95-4D44-BBCF-97E6189058A4}" srcId="{D26EEF3D-4A8A-4223-BD78-4A3A59E4AE9D}" destId="{CA3BCD2C-BCEF-4E98-B4BA-4A0287B45A12}" srcOrd="0" destOrd="0" parTransId="{AF78C0A0-5821-422D-9EBC-6F4E93903747}" sibTransId="{8275E9AE-3BE1-426F-B96D-463697AD8BC9}"/>
    <dgm:cxn modelId="{73CCD9C8-E6B6-4E07-AC4F-AE62C34205CC}" type="presOf" srcId="{66614F06-0EC3-4D43-B93E-FAC0288D4B2F}" destId="{A7283FA9-0B82-45CE-A8C6-E537405314CE}" srcOrd="0" destOrd="0" presId="urn:microsoft.com/office/officeart/2017/3/layout/HorizontalLabelsTimeline"/>
    <dgm:cxn modelId="{C227C8CA-C879-43A7-8685-3810EAEA4EAD}" srcId="{F6199EB3-CE5D-44AE-98D5-AC2A41F065C4}" destId="{BC42ACE3-FA04-47CC-8E82-35BB90A3B4B0}" srcOrd="5" destOrd="0" parTransId="{C51B7CB2-347B-4EAA-93DE-841CE806B81E}" sibTransId="{8299CFD7-2652-4832-8ACB-F974AC61481F}"/>
    <dgm:cxn modelId="{AB1F89DD-6F0A-44D9-809E-7DFDE88FB584}" srcId="{BC42ACE3-FA04-47CC-8E82-35BB90A3B4B0}" destId="{D04FA31A-CE08-4CFD-AFD8-F7A8D096D919}" srcOrd="0" destOrd="0" parTransId="{545102A4-BF19-4FC5-AECC-B25FE0AD751B}" sibTransId="{2936B961-003A-4A3D-9CEB-B4E9541C72DE}"/>
    <dgm:cxn modelId="{ADECD2DD-5861-40B8-AFA3-363D6F020DAE}" srcId="{F6199EB3-CE5D-44AE-98D5-AC2A41F065C4}" destId="{28009B1A-5659-44F6-B14E-B7E691A161A6}" srcOrd="6" destOrd="0" parTransId="{139F08B0-2804-4BF5-96B0-A8E8D0438E4C}" sibTransId="{38EADD5F-C172-4922-ACBF-BB0D803D37A4}"/>
    <dgm:cxn modelId="{B73585E1-0FE0-49DD-A86A-A15DF50DCB64}" type="presOf" srcId="{1F3532D3-16F9-46C1-8840-79CF2084E7B0}" destId="{69C9E295-6067-4B09-8387-A408FF53EE93}" srcOrd="0" destOrd="0" presId="urn:microsoft.com/office/officeart/2017/3/layout/HorizontalLabelsTimeline"/>
    <dgm:cxn modelId="{C42B62E2-A483-45C3-8E2C-DA046FDF0BC1}" type="presOf" srcId="{9AFA302B-DD1C-433D-B7CF-9FFA18A2B802}" destId="{675C5211-F72D-45D6-BB9B-22CD3A8BC197}" srcOrd="0" destOrd="0" presId="urn:microsoft.com/office/officeart/2017/3/layout/HorizontalLabelsTimeline"/>
    <dgm:cxn modelId="{DFCD84E5-7F0B-4058-9F17-BD78F8047AE7}" srcId="{B763EA78-7018-4612-AC39-92F3B20AFD13}" destId="{EB4E6B0A-D2A3-41AB-99BC-397D679CB381}" srcOrd="0" destOrd="0" parTransId="{1D4EB869-276D-4753-B72C-D814E634DD24}" sibTransId="{47FE3A46-EF70-48D4-A048-021AD11A46B9}"/>
    <dgm:cxn modelId="{33D2E8E7-D8E2-4F65-9596-52E63BECFF21}" type="presOf" srcId="{D26EEF3D-4A8A-4223-BD78-4A3A59E4AE9D}" destId="{4C68398E-AFFA-4329-8A40-AE813DA2C61B}" srcOrd="0" destOrd="0" presId="urn:microsoft.com/office/officeart/2017/3/layout/HorizontalLabelsTimeline"/>
    <dgm:cxn modelId="{14EE85EE-58C0-4D97-A877-C7F4F99CDDCC}" srcId="{28009B1A-5659-44F6-B14E-B7E691A161A6}" destId="{66614F06-0EC3-4D43-B93E-FAC0288D4B2F}" srcOrd="0" destOrd="0" parTransId="{727C6A54-4B35-4FAE-9B06-823369E5633C}" sibTransId="{2DAB4253-7738-489E-BA20-B7D01EACEC33}"/>
    <dgm:cxn modelId="{097D7CF3-16E2-4AD4-B58B-0F4AA482D725}" type="presOf" srcId="{28009B1A-5659-44F6-B14E-B7E691A161A6}" destId="{62746B5C-A712-48A4-98AB-F790A7964593}" srcOrd="0" destOrd="0" presId="urn:microsoft.com/office/officeart/2017/3/layout/HorizontalLabelsTimeline"/>
    <dgm:cxn modelId="{EDD6C3FA-E66B-4D6E-866A-E33F6BF48FC1}" type="presOf" srcId="{A4289B66-B250-436F-9CAC-D1A325EE15E1}" destId="{6CC2308B-808D-4617-82EA-0F546299BFD0}" srcOrd="0" destOrd="0" presId="urn:microsoft.com/office/officeart/2017/3/layout/HorizontalLabelsTimeline"/>
    <dgm:cxn modelId="{190631FC-BC5C-493F-A7D2-042EA9B7268D}" type="presOf" srcId="{F6C45785-4F8C-4B37-9EE9-C003F66F5190}" destId="{3B83EB99-32CE-4827-A48B-C2B852C5FCB7}" srcOrd="0" destOrd="0" presId="urn:microsoft.com/office/officeart/2017/3/layout/HorizontalLabelsTimeline"/>
    <dgm:cxn modelId="{B0E59BFE-8C01-4633-99D3-84A1372E521D}" type="presOf" srcId="{B763EA78-7018-4612-AC39-92F3B20AFD13}" destId="{291285B0-0733-4F08-AC56-5426F62977CE}" srcOrd="0" destOrd="0" presId="urn:microsoft.com/office/officeart/2017/3/layout/HorizontalLabelsTimeline"/>
    <dgm:cxn modelId="{121536C8-35EC-4D30-A541-53C2BFE5D92E}" type="presParOf" srcId="{7C24CC14-56D8-43C0-B626-37585DD9C123}" destId="{8D2FDC89-8CBA-47D1-A11E-0E076E4FC657}" srcOrd="0" destOrd="0" presId="urn:microsoft.com/office/officeart/2017/3/layout/HorizontalLabelsTimeline"/>
    <dgm:cxn modelId="{56FCB4CB-E4E7-49D2-976E-7D4D146BA705}" type="presParOf" srcId="{7C24CC14-56D8-43C0-B626-37585DD9C123}" destId="{60649915-FAFB-45AA-A8E1-1FA09210A9E1}" srcOrd="1" destOrd="0" presId="urn:microsoft.com/office/officeart/2017/3/layout/HorizontalLabelsTimeline"/>
    <dgm:cxn modelId="{C8473522-D5A9-47AB-B3F2-29F9B67EDC9C}" type="presParOf" srcId="{60649915-FAFB-45AA-A8E1-1FA09210A9E1}" destId="{9BA00B57-F99A-4950-A770-2D6604ABF17E}" srcOrd="0" destOrd="0" presId="urn:microsoft.com/office/officeart/2017/3/layout/HorizontalLabelsTimeline"/>
    <dgm:cxn modelId="{1BDF736F-84F2-4851-879D-473595633AF7}" type="presParOf" srcId="{9BA00B57-F99A-4950-A770-2D6604ABF17E}" destId="{291285B0-0733-4F08-AC56-5426F62977CE}" srcOrd="0" destOrd="0" presId="urn:microsoft.com/office/officeart/2017/3/layout/HorizontalLabelsTimeline"/>
    <dgm:cxn modelId="{A072A785-E544-439F-B2BF-6B9FA6AC175B}" type="presParOf" srcId="{9BA00B57-F99A-4950-A770-2D6604ABF17E}" destId="{2ECE7930-E3D4-4813-A12F-FA7E582EC4BC}" srcOrd="1" destOrd="0" presId="urn:microsoft.com/office/officeart/2017/3/layout/HorizontalLabelsTimeline"/>
    <dgm:cxn modelId="{F5C3DB9A-7167-489E-962C-B5862FA0B5B1}" type="presParOf" srcId="{2ECE7930-E3D4-4813-A12F-FA7E582EC4BC}" destId="{B1645BE5-37C5-4EA0-A7B0-AF3EC0C96DE3}" srcOrd="0" destOrd="0" presId="urn:microsoft.com/office/officeart/2017/3/layout/HorizontalLabelsTimeline"/>
    <dgm:cxn modelId="{C5A4C8A8-C042-46F1-A43B-761D492250D2}" type="presParOf" srcId="{2ECE7930-E3D4-4813-A12F-FA7E582EC4BC}" destId="{8AF8EB21-14A0-42AC-8AA8-0D702680D50D}" srcOrd="1" destOrd="0" presId="urn:microsoft.com/office/officeart/2017/3/layout/HorizontalLabelsTimeline"/>
    <dgm:cxn modelId="{0371AC41-1790-49B8-9A17-AAB96C42582F}" type="presParOf" srcId="{9BA00B57-F99A-4950-A770-2D6604ABF17E}" destId="{692C809B-CDE0-45F7-A015-CC23722C23A5}" srcOrd="2" destOrd="0" presId="urn:microsoft.com/office/officeart/2017/3/layout/HorizontalLabelsTimeline"/>
    <dgm:cxn modelId="{3E79CEE6-1AAE-478A-8F6F-BDA5444DD5F8}" type="presParOf" srcId="{9BA00B57-F99A-4950-A770-2D6604ABF17E}" destId="{AB19BF1C-4D78-4DAD-BA93-45EFCB2B484C}" srcOrd="3" destOrd="0" presId="urn:microsoft.com/office/officeart/2017/3/layout/HorizontalLabelsTimeline"/>
    <dgm:cxn modelId="{C59ACBC8-8826-4054-A156-FE670A18B5C0}" type="presParOf" srcId="{9BA00B57-F99A-4950-A770-2D6604ABF17E}" destId="{A6366DC6-E5BA-424B-BA63-F76536E3B7B9}" srcOrd="4" destOrd="0" presId="urn:microsoft.com/office/officeart/2017/3/layout/HorizontalLabelsTimeline"/>
    <dgm:cxn modelId="{BF9C607A-60C2-4DF9-AB44-E89686618A74}" type="presParOf" srcId="{60649915-FAFB-45AA-A8E1-1FA09210A9E1}" destId="{762977A2-E59F-4225-AFDF-C1CE3F9FE766}" srcOrd="1" destOrd="0" presId="urn:microsoft.com/office/officeart/2017/3/layout/HorizontalLabelsTimeline"/>
    <dgm:cxn modelId="{F99AB9F4-A8AE-4DF0-AD17-2094BD8BE8E0}" type="presParOf" srcId="{60649915-FAFB-45AA-A8E1-1FA09210A9E1}" destId="{9520C22E-C93E-4565-B8F6-71254DC19874}" srcOrd="2" destOrd="0" presId="urn:microsoft.com/office/officeart/2017/3/layout/HorizontalLabelsTimeline"/>
    <dgm:cxn modelId="{B4C5FADA-345E-4858-A7FC-A26B09A801B9}" type="presParOf" srcId="{9520C22E-C93E-4565-B8F6-71254DC19874}" destId="{B3E09E92-B4C7-42AD-874F-6E465CDBD7AF}" srcOrd="0" destOrd="0" presId="urn:microsoft.com/office/officeart/2017/3/layout/HorizontalLabelsTimeline"/>
    <dgm:cxn modelId="{1A0A62C4-0CC5-479C-8FE0-79064DDB665F}" type="presParOf" srcId="{9520C22E-C93E-4565-B8F6-71254DC19874}" destId="{94A20D82-BAC7-476C-8DBC-0C1040D58AC0}" srcOrd="1" destOrd="0" presId="urn:microsoft.com/office/officeart/2017/3/layout/HorizontalLabelsTimeline"/>
    <dgm:cxn modelId="{66B6E417-8C4F-4AB7-8B51-6C1894515708}" type="presParOf" srcId="{94A20D82-BAC7-476C-8DBC-0C1040D58AC0}" destId="{6CC2308B-808D-4617-82EA-0F546299BFD0}" srcOrd="0" destOrd="0" presId="urn:microsoft.com/office/officeart/2017/3/layout/HorizontalLabelsTimeline"/>
    <dgm:cxn modelId="{AFF28F88-DF9D-48A8-BF0C-A3C0872BB418}" type="presParOf" srcId="{94A20D82-BAC7-476C-8DBC-0C1040D58AC0}" destId="{4A210EE1-D16C-42FB-A77E-3D5926291C5C}" srcOrd="1" destOrd="0" presId="urn:microsoft.com/office/officeart/2017/3/layout/HorizontalLabelsTimeline"/>
    <dgm:cxn modelId="{621171AB-CA1C-4D57-91E3-9C7DC7E9F50D}" type="presParOf" srcId="{9520C22E-C93E-4565-B8F6-71254DC19874}" destId="{FC0369F6-A553-456F-84D8-92B5A3DCA577}" srcOrd="2" destOrd="0" presId="urn:microsoft.com/office/officeart/2017/3/layout/HorizontalLabelsTimeline"/>
    <dgm:cxn modelId="{755D367A-EAC8-4DC0-AD7E-A50A5F3EB8FF}" type="presParOf" srcId="{9520C22E-C93E-4565-B8F6-71254DC19874}" destId="{12E36994-0F38-4494-8512-37C38C19E4D6}" srcOrd="3" destOrd="0" presId="urn:microsoft.com/office/officeart/2017/3/layout/HorizontalLabelsTimeline"/>
    <dgm:cxn modelId="{7BEAEF9D-D674-447B-90F8-3E8217D91C41}" type="presParOf" srcId="{9520C22E-C93E-4565-B8F6-71254DC19874}" destId="{1E1458B8-660E-46F1-AC4E-D5DD637F03D7}" srcOrd="4" destOrd="0" presId="urn:microsoft.com/office/officeart/2017/3/layout/HorizontalLabelsTimeline"/>
    <dgm:cxn modelId="{4EDA6520-E602-4E14-AA23-0B14BB87E2C1}" type="presParOf" srcId="{60649915-FAFB-45AA-A8E1-1FA09210A9E1}" destId="{70567EFE-4FBD-4264-8E5B-A4C1D91A0EA0}" srcOrd="3" destOrd="0" presId="urn:microsoft.com/office/officeart/2017/3/layout/HorizontalLabelsTimeline"/>
    <dgm:cxn modelId="{29424E84-08BE-447F-A986-62EF9B14B8B9}" type="presParOf" srcId="{60649915-FAFB-45AA-A8E1-1FA09210A9E1}" destId="{90DE0467-153D-4FC4-BCEA-4EC7A6F0FAE8}" srcOrd="4" destOrd="0" presId="urn:microsoft.com/office/officeart/2017/3/layout/HorizontalLabelsTimeline"/>
    <dgm:cxn modelId="{574ADB6E-ABFD-4771-9A19-E1A23457584F}" type="presParOf" srcId="{90DE0467-153D-4FC4-BCEA-4EC7A6F0FAE8}" destId="{61B1B5D2-C51C-4036-AB39-3BEEF0CCE782}" srcOrd="0" destOrd="0" presId="urn:microsoft.com/office/officeart/2017/3/layout/HorizontalLabelsTimeline"/>
    <dgm:cxn modelId="{0987B9A5-5961-42E6-A482-AA5F728BBF49}" type="presParOf" srcId="{90DE0467-153D-4FC4-BCEA-4EC7A6F0FAE8}" destId="{BE27B12F-D1FD-462E-A4C3-46F87FAA4230}" srcOrd="1" destOrd="0" presId="urn:microsoft.com/office/officeart/2017/3/layout/HorizontalLabelsTimeline"/>
    <dgm:cxn modelId="{A14879E0-3C33-4423-9C83-B475EA613078}" type="presParOf" srcId="{BE27B12F-D1FD-462E-A4C3-46F87FAA4230}" destId="{69C9E295-6067-4B09-8387-A408FF53EE93}" srcOrd="0" destOrd="0" presId="urn:microsoft.com/office/officeart/2017/3/layout/HorizontalLabelsTimeline"/>
    <dgm:cxn modelId="{6060744B-8D0C-4C05-9205-A9C722B8B58B}" type="presParOf" srcId="{BE27B12F-D1FD-462E-A4C3-46F87FAA4230}" destId="{8240088B-5344-4FD0-997C-1346F349626B}" srcOrd="1" destOrd="0" presId="urn:microsoft.com/office/officeart/2017/3/layout/HorizontalLabelsTimeline"/>
    <dgm:cxn modelId="{E4760E62-9148-4985-A29B-EB6BDA1E549F}" type="presParOf" srcId="{90DE0467-153D-4FC4-BCEA-4EC7A6F0FAE8}" destId="{A2694901-16FF-468A-B101-97D71A125F9A}" srcOrd="2" destOrd="0" presId="urn:microsoft.com/office/officeart/2017/3/layout/HorizontalLabelsTimeline"/>
    <dgm:cxn modelId="{2A0860CD-167D-497C-A9D4-CE7B810C50E1}" type="presParOf" srcId="{90DE0467-153D-4FC4-BCEA-4EC7A6F0FAE8}" destId="{4BE295CF-9390-4C06-90D2-477AAB09B453}" srcOrd="3" destOrd="0" presId="urn:microsoft.com/office/officeart/2017/3/layout/HorizontalLabelsTimeline"/>
    <dgm:cxn modelId="{1707E64C-4318-4AE4-853C-4383F699371E}" type="presParOf" srcId="{90DE0467-153D-4FC4-BCEA-4EC7A6F0FAE8}" destId="{18E932FE-81AF-4ED6-AE01-D3369635A384}" srcOrd="4" destOrd="0" presId="urn:microsoft.com/office/officeart/2017/3/layout/HorizontalLabelsTimeline"/>
    <dgm:cxn modelId="{31C8FE68-26B0-4A67-8F0D-C4B5B10BC0B2}" type="presParOf" srcId="{60649915-FAFB-45AA-A8E1-1FA09210A9E1}" destId="{D2AAC250-2F47-4883-A190-02F1BD378DC2}" srcOrd="5" destOrd="0" presId="urn:microsoft.com/office/officeart/2017/3/layout/HorizontalLabelsTimeline"/>
    <dgm:cxn modelId="{7B9B33DB-10B9-4F0D-848B-3C8A2FC1FEF9}" type="presParOf" srcId="{60649915-FAFB-45AA-A8E1-1FA09210A9E1}" destId="{0C722771-DB4C-4CAC-A6F6-0F5CDD91B380}" srcOrd="6" destOrd="0" presId="urn:microsoft.com/office/officeart/2017/3/layout/HorizontalLabelsTimeline"/>
    <dgm:cxn modelId="{5E8E7C01-8EF4-4010-8420-4F1A23AF862F}" type="presParOf" srcId="{0C722771-DB4C-4CAC-A6F6-0F5CDD91B380}" destId="{4C68398E-AFFA-4329-8A40-AE813DA2C61B}" srcOrd="0" destOrd="0" presId="urn:microsoft.com/office/officeart/2017/3/layout/HorizontalLabelsTimeline"/>
    <dgm:cxn modelId="{781B2560-69EC-4776-B00F-B8E66BC49366}" type="presParOf" srcId="{0C722771-DB4C-4CAC-A6F6-0F5CDD91B380}" destId="{398C7D13-3888-42AB-931F-5B7E996E2444}" srcOrd="1" destOrd="0" presId="urn:microsoft.com/office/officeart/2017/3/layout/HorizontalLabelsTimeline"/>
    <dgm:cxn modelId="{98AA5C04-36CA-47A0-A493-AA157A87536E}" type="presParOf" srcId="{398C7D13-3888-42AB-931F-5B7E996E2444}" destId="{2B45FD73-9098-4D98-A6AE-F6091487BA14}" srcOrd="0" destOrd="0" presId="urn:microsoft.com/office/officeart/2017/3/layout/HorizontalLabelsTimeline"/>
    <dgm:cxn modelId="{290D2B6A-5120-4365-9D55-3B8111DFCE65}" type="presParOf" srcId="{398C7D13-3888-42AB-931F-5B7E996E2444}" destId="{DD031B9A-7206-4821-BC37-DCA9CB56BC79}" srcOrd="1" destOrd="0" presId="urn:microsoft.com/office/officeart/2017/3/layout/HorizontalLabelsTimeline"/>
    <dgm:cxn modelId="{C09B0DC5-3459-4075-ABBC-F2446AA6528F}" type="presParOf" srcId="{0C722771-DB4C-4CAC-A6F6-0F5CDD91B380}" destId="{F5829CD8-6700-4F2B-B46D-8B93649C523F}" srcOrd="2" destOrd="0" presId="urn:microsoft.com/office/officeart/2017/3/layout/HorizontalLabelsTimeline"/>
    <dgm:cxn modelId="{858A3B06-2E12-4CED-8321-4F55F161758E}" type="presParOf" srcId="{0C722771-DB4C-4CAC-A6F6-0F5CDD91B380}" destId="{49F4AA8C-710D-4CD9-9724-FBCFE2CDD1C5}" srcOrd="3" destOrd="0" presId="urn:microsoft.com/office/officeart/2017/3/layout/HorizontalLabelsTimeline"/>
    <dgm:cxn modelId="{3F36D2F8-99EE-4035-904D-1F2E71BBD5A7}" type="presParOf" srcId="{0C722771-DB4C-4CAC-A6F6-0F5CDD91B380}" destId="{5FADA17B-8438-4467-B6E2-7AB6B4F8836C}" srcOrd="4" destOrd="0" presId="urn:microsoft.com/office/officeart/2017/3/layout/HorizontalLabelsTimeline"/>
    <dgm:cxn modelId="{D0D3E8C8-3219-4131-9231-2319DE6FC8D4}" type="presParOf" srcId="{60649915-FAFB-45AA-A8E1-1FA09210A9E1}" destId="{8D7E360C-54AE-43B7-BD2B-BFBE6919EB09}" srcOrd="7" destOrd="0" presId="urn:microsoft.com/office/officeart/2017/3/layout/HorizontalLabelsTimeline"/>
    <dgm:cxn modelId="{AF7F4C8A-4A6B-491E-96ED-4A76EEEBB5AE}" type="presParOf" srcId="{60649915-FAFB-45AA-A8E1-1FA09210A9E1}" destId="{1AE2C434-CB56-489C-B233-F3BC3A41C383}" srcOrd="8" destOrd="0" presId="urn:microsoft.com/office/officeart/2017/3/layout/HorizontalLabelsTimeline"/>
    <dgm:cxn modelId="{8EA90E6A-2A6F-4599-96EE-C1311FD2579C}" type="presParOf" srcId="{1AE2C434-CB56-489C-B233-F3BC3A41C383}" destId="{675C5211-F72D-45D6-BB9B-22CD3A8BC197}" srcOrd="0" destOrd="0" presId="urn:microsoft.com/office/officeart/2017/3/layout/HorizontalLabelsTimeline"/>
    <dgm:cxn modelId="{7878599F-81B1-4078-B55E-202571C82E9D}" type="presParOf" srcId="{1AE2C434-CB56-489C-B233-F3BC3A41C383}" destId="{0D965FE2-25EA-446F-BEF3-7825ECCF319C}" srcOrd="1" destOrd="0" presId="urn:microsoft.com/office/officeart/2017/3/layout/HorizontalLabelsTimeline"/>
    <dgm:cxn modelId="{FBB3EAB0-05BE-4833-889B-7F62FC2FDEC6}" type="presParOf" srcId="{0D965FE2-25EA-446F-BEF3-7825ECCF319C}" destId="{3B83EB99-32CE-4827-A48B-C2B852C5FCB7}" srcOrd="0" destOrd="0" presId="urn:microsoft.com/office/officeart/2017/3/layout/HorizontalLabelsTimeline"/>
    <dgm:cxn modelId="{D7443F8F-ADB3-4A8B-93C7-C3C96104CB7A}" type="presParOf" srcId="{0D965FE2-25EA-446F-BEF3-7825ECCF319C}" destId="{3F869192-9AF7-4AC1-AC94-DA5DFA5A0A6A}" srcOrd="1" destOrd="0" presId="urn:microsoft.com/office/officeart/2017/3/layout/HorizontalLabelsTimeline"/>
    <dgm:cxn modelId="{2D0A67EB-6598-4567-A624-1A8AC09D0899}" type="presParOf" srcId="{1AE2C434-CB56-489C-B233-F3BC3A41C383}" destId="{4C21E67E-04E7-45FD-B818-64841C07965F}" srcOrd="2" destOrd="0" presId="urn:microsoft.com/office/officeart/2017/3/layout/HorizontalLabelsTimeline"/>
    <dgm:cxn modelId="{8420B82C-D249-445D-89B6-58F730C279E4}" type="presParOf" srcId="{1AE2C434-CB56-489C-B233-F3BC3A41C383}" destId="{EB04C8ED-802F-40D3-9515-6AD7F7E0C23E}" srcOrd="3" destOrd="0" presId="urn:microsoft.com/office/officeart/2017/3/layout/HorizontalLabelsTimeline"/>
    <dgm:cxn modelId="{E1264768-7F16-4D0F-B9AD-D03E2387650F}" type="presParOf" srcId="{1AE2C434-CB56-489C-B233-F3BC3A41C383}" destId="{128E6281-C981-45E1-B600-2634A2AF5C40}" srcOrd="4" destOrd="0" presId="urn:microsoft.com/office/officeart/2017/3/layout/HorizontalLabelsTimeline"/>
    <dgm:cxn modelId="{7E61CE52-9447-44AB-9C39-FE236A2CF14C}" type="presParOf" srcId="{60649915-FAFB-45AA-A8E1-1FA09210A9E1}" destId="{408F4DD9-54B8-4B34-A178-498038F18237}" srcOrd="9" destOrd="0" presId="urn:microsoft.com/office/officeart/2017/3/layout/HorizontalLabelsTimeline"/>
    <dgm:cxn modelId="{25C44AE6-CDBC-48D0-B4D3-B6E6E0E7C28D}" type="presParOf" srcId="{60649915-FAFB-45AA-A8E1-1FA09210A9E1}" destId="{9C7BC85C-3184-4EEE-9A4B-04CF08771CD8}" srcOrd="10" destOrd="0" presId="urn:microsoft.com/office/officeart/2017/3/layout/HorizontalLabelsTimeline"/>
    <dgm:cxn modelId="{917EAAF3-3907-433A-B6C2-685A90E6DF4F}" type="presParOf" srcId="{9C7BC85C-3184-4EEE-9A4B-04CF08771CD8}" destId="{53E76D72-923F-4130-94A3-FECD44062384}" srcOrd="0" destOrd="0" presId="urn:microsoft.com/office/officeart/2017/3/layout/HorizontalLabelsTimeline"/>
    <dgm:cxn modelId="{4D4B31F1-7187-4F93-B18D-1893437603EB}" type="presParOf" srcId="{9C7BC85C-3184-4EEE-9A4B-04CF08771CD8}" destId="{455D5BB9-FA03-4C23-9A82-9D9273007C79}" srcOrd="1" destOrd="0" presId="urn:microsoft.com/office/officeart/2017/3/layout/HorizontalLabelsTimeline"/>
    <dgm:cxn modelId="{EC04735E-BCBA-45DE-B659-B0010FE64D69}" type="presParOf" srcId="{455D5BB9-FA03-4C23-9A82-9D9273007C79}" destId="{6F555497-E979-413C-AD6C-BCA232BD70AC}" srcOrd="0" destOrd="0" presId="urn:microsoft.com/office/officeart/2017/3/layout/HorizontalLabelsTimeline"/>
    <dgm:cxn modelId="{33C70DA2-C465-40C6-8BE9-D327C01EDCAB}" type="presParOf" srcId="{455D5BB9-FA03-4C23-9A82-9D9273007C79}" destId="{A864B689-2DD2-4963-830F-37E00C319EFE}" srcOrd="1" destOrd="0" presId="urn:microsoft.com/office/officeart/2017/3/layout/HorizontalLabelsTimeline"/>
    <dgm:cxn modelId="{F313E8DD-6F11-485A-A05C-72271C82D1B3}" type="presParOf" srcId="{9C7BC85C-3184-4EEE-9A4B-04CF08771CD8}" destId="{C583845D-FC41-4CC3-A204-F1662B85735A}" srcOrd="2" destOrd="0" presId="urn:microsoft.com/office/officeart/2017/3/layout/HorizontalLabelsTimeline"/>
    <dgm:cxn modelId="{E7B79535-05AA-4CB9-822C-EA86E68888FD}" type="presParOf" srcId="{9C7BC85C-3184-4EEE-9A4B-04CF08771CD8}" destId="{06997C45-817D-42BE-BD77-979C491C5A95}" srcOrd="3" destOrd="0" presId="urn:microsoft.com/office/officeart/2017/3/layout/HorizontalLabelsTimeline"/>
    <dgm:cxn modelId="{50916FCC-9F88-43A1-A0FE-6E9B6512E8CF}" type="presParOf" srcId="{9C7BC85C-3184-4EEE-9A4B-04CF08771CD8}" destId="{52AAFCDA-D4BA-4D65-9E3F-91708FA30423}" srcOrd="4" destOrd="0" presId="urn:microsoft.com/office/officeart/2017/3/layout/HorizontalLabelsTimeline"/>
    <dgm:cxn modelId="{1AB557C1-5B70-4B9B-8546-D923429FA426}" type="presParOf" srcId="{60649915-FAFB-45AA-A8E1-1FA09210A9E1}" destId="{BA8D6502-B474-46B0-89F2-C2C7290FA39D}" srcOrd="11" destOrd="0" presId="urn:microsoft.com/office/officeart/2017/3/layout/HorizontalLabelsTimeline"/>
    <dgm:cxn modelId="{7CE53364-77D2-4619-953D-D8142CFD01DD}" type="presParOf" srcId="{60649915-FAFB-45AA-A8E1-1FA09210A9E1}" destId="{965460A3-2FDA-4673-BC74-5D529532B8C6}" srcOrd="12" destOrd="0" presId="urn:microsoft.com/office/officeart/2017/3/layout/HorizontalLabelsTimeline"/>
    <dgm:cxn modelId="{FA7AEF0C-2C30-4B02-B362-52AE2650747C}" type="presParOf" srcId="{965460A3-2FDA-4673-BC74-5D529532B8C6}" destId="{62746B5C-A712-48A4-98AB-F790A7964593}" srcOrd="0" destOrd="0" presId="urn:microsoft.com/office/officeart/2017/3/layout/HorizontalLabelsTimeline"/>
    <dgm:cxn modelId="{020E289E-6210-42F5-9E12-F659E58C298F}" type="presParOf" srcId="{965460A3-2FDA-4673-BC74-5D529532B8C6}" destId="{6EF817E7-1605-4EC1-9E59-CDC7211A223A}" srcOrd="1" destOrd="0" presId="urn:microsoft.com/office/officeart/2017/3/layout/HorizontalLabelsTimeline"/>
    <dgm:cxn modelId="{8F1FDF56-B889-4060-B89C-C53E940DBEF1}" type="presParOf" srcId="{6EF817E7-1605-4EC1-9E59-CDC7211A223A}" destId="{A7283FA9-0B82-45CE-A8C6-E537405314CE}" srcOrd="0" destOrd="0" presId="urn:microsoft.com/office/officeart/2017/3/layout/HorizontalLabelsTimeline"/>
    <dgm:cxn modelId="{8F1BBC9A-F1BB-4C8D-9EFA-163AEE442E0A}" type="presParOf" srcId="{6EF817E7-1605-4EC1-9E59-CDC7211A223A}" destId="{081EFD6B-77C3-422D-B070-7C6D4BD00B28}" srcOrd="1" destOrd="0" presId="urn:microsoft.com/office/officeart/2017/3/layout/HorizontalLabelsTimeline"/>
    <dgm:cxn modelId="{CE7345B0-807F-4747-92E7-8F57AED19EAD}" type="presParOf" srcId="{965460A3-2FDA-4673-BC74-5D529532B8C6}" destId="{11EE2A0D-D3C6-4EAD-AF2D-5888983A5787}" srcOrd="2" destOrd="0" presId="urn:microsoft.com/office/officeart/2017/3/layout/HorizontalLabelsTimeline"/>
    <dgm:cxn modelId="{A5398685-B5B3-433A-BD51-1F8E38A8CD5F}" type="presParOf" srcId="{965460A3-2FDA-4673-BC74-5D529532B8C6}" destId="{958B7C7C-EC34-4840-AEB6-A283C9858CFB}" srcOrd="3" destOrd="0" presId="urn:microsoft.com/office/officeart/2017/3/layout/HorizontalLabelsTimeline"/>
    <dgm:cxn modelId="{395A82F6-0949-4D96-85D6-068CAFAF2DE5}" type="presParOf" srcId="{965460A3-2FDA-4673-BC74-5D529532B8C6}" destId="{23FBEE3B-F5A8-4F14-91F4-B9B6B8AF89C3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351267-037C-4AA6-8063-F02F9E12765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2F76063-90B4-485C-ABE9-0671BB3C692D}">
      <dgm:prSet/>
      <dgm:spPr/>
      <dgm:t>
        <a:bodyPr/>
        <a:lstStyle/>
        <a:p>
          <a:r>
            <a:rPr lang="en-US"/>
            <a:t>Better use of data or information.</a:t>
          </a:r>
        </a:p>
      </dgm:t>
    </dgm:pt>
    <dgm:pt modelId="{F4CB3C5B-8FD0-4DEE-A194-85A023F2D03F}" type="parTrans" cxnId="{F60EF3F9-6620-4208-8C2B-4AB441A98CE2}">
      <dgm:prSet/>
      <dgm:spPr/>
      <dgm:t>
        <a:bodyPr/>
        <a:lstStyle/>
        <a:p>
          <a:endParaRPr lang="en-US"/>
        </a:p>
      </dgm:t>
    </dgm:pt>
    <dgm:pt modelId="{10F2FFAF-0FC1-4FC9-900D-157B36E5EAE3}" type="sibTrans" cxnId="{F60EF3F9-6620-4208-8C2B-4AB441A98CE2}">
      <dgm:prSet/>
      <dgm:spPr/>
      <dgm:t>
        <a:bodyPr/>
        <a:lstStyle/>
        <a:p>
          <a:endParaRPr lang="en-US"/>
        </a:p>
      </dgm:t>
    </dgm:pt>
    <dgm:pt modelId="{992AEF7A-8C2D-42D4-9323-645375469CAD}">
      <dgm:prSet/>
      <dgm:spPr/>
      <dgm:t>
        <a:bodyPr/>
        <a:lstStyle/>
        <a:p>
          <a:r>
            <a:rPr lang="en-US"/>
            <a:t>Secured Data .</a:t>
          </a:r>
        </a:p>
      </dgm:t>
    </dgm:pt>
    <dgm:pt modelId="{474A9EC2-D477-407F-BC8B-FB704B69C5C3}" type="parTrans" cxnId="{8CB17564-F87C-421A-A4C2-896AAD746FA1}">
      <dgm:prSet/>
      <dgm:spPr/>
      <dgm:t>
        <a:bodyPr/>
        <a:lstStyle/>
        <a:p>
          <a:endParaRPr lang="en-US"/>
        </a:p>
      </dgm:t>
    </dgm:pt>
    <dgm:pt modelId="{665B8085-55A4-4C54-9B6F-4F690428EE0B}" type="sibTrans" cxnId="{8CB17564-F87C-421A-A4C2-896AAD746FA1}">
      <dgm:prSet/>
      <dgm:spPr/>
      <dgm:t>
        <a:bodyPr/>
        <a:lstStyle/>
        <a:p>
          <a:endParaRPr lang="en-US"/>
        </a:p>
      </dgm:t>
    </dgm:pt>
    <dgm:pt modelId="{671CEE0F-8510-4B53-9DA4-510CB03E1C02}">
      <dgm:prSet/>
      <dgm:spPr/>
      <dgm:t>
        <a:bodyPr/>
        <a:lstStyle/>
        <a:p>
          <a:r>
            <a:rPr lang="en-US"/>
            <a:t>Reduces Data Inconsistency and Redundancy .</a:t>
          </a:r>
        </a:p>
      </dgm:t>
    </dgm:pt>
    <dgm:pt modelId="{EABC6946-2EC7-4015-9669-B714AAFBA270}" type="parTrans" cxnId="{CFC85FA0-C601-4812-BF71-A2967B615505}">
      <dgm:prSet/>
      <dgm:spPr/>
      <dgm:t>
        <a:bodyPr/>
        <a:lstStyle/>
        <a:p>
          <a:endParaRPr lang="en-US"/>
        </a:p>
      </dgm:t>
    </dgm:pt>
    <dgm:pt modelId="{F315F32B-28D6-49E5-A549-88423C626C6C}" type="sibTrans" cxnId="{CFC85FA0-C601-4812-BF71-A2967B615505}">
      <dgm:prSet/>
      <dgm:spPr/>
      <dgm:t>
        <a:bodyPr/>
        <a:lstStyle/>
        <a:p>
          <a:endParaRPr lang="en-US"/>
        </a:p>
      </dgm:t>
    </dgm:pt>
    <dgm:pt modelId="{DC2F66BE-F970-4A82-863C-E1DBC1D99D93}">
      <dgm:prSet/>
      <dgm:spPr/>
      <dgm:t>
        <a:bodyPr/>
        <a:lstStyle/>
        <a:p>
          <a:r>
            <a:rPr lang="en-US"/>
            <a:t>Better Recovery and Backups.</a:t>
          </a:r>
        </a:p>
      </dgm:t>
    </dgm:pt>
    <dgm:pt modelId="{3B942330-3FB1-44D6-80CA-BC98FB146773}" type="parTrans" cxnId="{B6AE9C36-83FC-4F2B-882A-349DE55F30A2}">
      <dgm:prSet/>
      <dgm:spPr/>
      <dgm:t>
        <a:bodyPr/>
        <a:lstStyle/>
        <a:p>
          <a:endParaRPr lang="en-US"/>
        </a:p>
      </dgm:t>
    </dgm:pt>
    <dgm:pt modelId="{B46B0574-4FC1-4E9F-8266-DD62B3D4497E}" type="sibTrans" cxnId="{B6AE9C36-83FC-4F2B-882A-349DE55F30A2}">
      <dgm:prSet/>
      <dgm:spPr/>
      <dgm:t>
        <a:bodyPr/>
        <a:lstStyle/>
        <a:p>
          <a:endParaRPr lang="en-US"/>
        </a:p>
      </dgm:t>
    </dgm:pt>
    <dgm:pt modelId="{1A5471AC-7B58-4041-B1E6-8490F88C2F39}">
      <dgm:prSet/>
      <dgm:spPr/>
      <dgm:t>
        <a:bodyPr/>
        <a:lstStyle/>
        <a:p>
          <a:r>
            <a:rPr lang="en-US"/>
            <a:t>Fast Data Sharing.</a:t>
          </a:r>
        </a:p>
      </dgm:t>
    </dgm:pt>
    <dgm:pt modelId="{F6C9F664-ABC8-4D1A-8CF4-27037C22836E}" type="parTrans" cxnId="{1ED60CBE-8FA6-4FA3-AD7F-AB6BBBA27711}">
      <dgm:prSet/>
      <dgm:spPr/>
      <dgm:t>
        <a:bodyPr/>
        <a:lstStyle/>
        <a:p>
          <a:endParaRPr lang="en-US"/>
        </a:p>
      </dgm:t>
    </dgm:pt>
    <dgm:pt modelId="{CDFD2940-2274-4AA6-A397-C093231C36C0}" type="sibTrans" cxnId="{1ED60CBE-8FA6-4FA3-AD7F-AB6BBBA27711}">
      <dgm:prSet/>
      <dgm:spPr/>
      <dgm:t>
        <a:bodyPr/>
        <a:lstStyle/>
        <a:p>
          <a:endParaRPr lang="en-US"/>
        </a:p>
      </dgm:t>
    </dgm:pt>
    <dgm:pt modelId="{E2E991C5-D4FB-476C-98EB-8427DD53AE71}">
      <dgm:prSet/>
      <dgm:spPr/>
      <dgm:t>
        <a:bodyPr/>
        <a:lstStyle/>
        <a:p>
          <a:r>
            <a:rPr lang="en-US"/>
            <a:t>User Friendly .</a:t>
          </a:r>
        </a:p>
      </dgm:t>
    </dgm:pt>
    <dgm:pt modelId="{EF077406-C3FF-4CAF-99E6-306E3DB34A86}" type="parTrans" cxnId="{8703AD50-EB92-4390-9B16-B3B3B2CB315B}">
      <dgm:prSet/>
      <dgm:spPr/>
      <dgm:t>
        <a:bodyPr/>
        <a:lstStyle/>
        <a:p>
          <a:endParaRPr lang="en-US"/>
        </a:p>
      </dgm:t>
    </dgm:pt>
    <dgm:pt modelId="{B000B5AC-0C20-47F4-ABCD-8DB7AC50BBF0}" type="sibTrans" cxnId="{8703AD50-EB92-4390-9B16-B3B3B2CB315B}">
      <dgm:prSet/>
      <dgm:spPr/>
      <dgm:t>
        <a:bodyPr/>
        <a:lstStyle/>
        <a:p>
          <a:endParaRPr lang="en-US"/>
        </a:p>
      </dgm:t>
    </dgm:pt>
    <dgm:pt modelId="{9EA2017C-BBE5-40A8-A66B-ECB75FEFA3A8}">
      <dgm:prSet/>
      <dgm:spPr/>
      <dgm:t>
        <a:bodyPr/>
        <a:lstStyle/>
        <a:p>
          <a:r>
            <a:rPr lang="en-US"/>
            <a:t>Data Abstraction.</a:t>
          </a:r>
        </a:p>
      </dgm:t>
    </dgm:pt>
    <dgm:pt modelId="{C8EAA493-1D35-4467-A808-FA5DB37B5E75}" type="parTrans" cxnId="{CB8EFD32-26CA-41C9-9446-C2279ED50635}">
      <dgm:prSet/>
      <dgm:spPr/>
      <dgm:t>
        <a:bodyPr/>
        <a:lstStyle/>
        <a:p>
          <a:endParaRPr lang="en-US"/>
        </a:p>
      </dgm:t>
    </dgm:pt>
    <dgm:pt modelId="{8F2B0387-D0DF-4F11-99F0-E925D42DF54C}" type="sibTrans" cxnId="{CB8EFD32-26CA-41C9-9446-C2279ED50635}">
      <dgm:prSet/>
      <dgm:spPr/>
      <dgm:t>
        <a:bodyPr/>
        <a:lstStyle/>
        <a:p>
          <a:endParaRPr lang="en-US"/>
        </a:p>
      </dgm:t>
    </dgm:pt>
    <dgm:pt modelId="{8E35FD4E-9633-4FBF-A5A9-32ED976D03F9}" type="pres">
      <dgm:prSet presAssocID="{CC351267-037C-4AA6-8063-F02F9E127658}" presName="root" presStyleCnt="0">
        <dgm:presLayoutVars>
          <dgm:dir/>
          <dgm:resizeHandles val="exact"/>
        </dgm:presLayoutVars>
      </dgm:prSet>
      <dgm:spPr/>
    </dgm:pt>
    <dgm:pt modelId="{8F43D0EE-E92E-4ED2-A12A-EF5205015DEF}" type="pres">
      <dgm:prSet presAssocID="{62F76063-90B4-485C-ABE9-0671BB3C692D}" presName="compNode" presStyleCnt="0"/>
      <dgm:spPr/>
    </dgm:pt>
    <dgm:pt modelId="{3D434866-1175-4E51-9913-3ED5992CC5EE}" type="pres">
      <dgm:prSet presAssocID="{62F76063-90B4-485C-ABE9-0671BB3C692D}" presName="bgRect" presStyleLbl="bgShp" presStyleIdx="0" presStyleCnt="7"/>
      <dgm:spPr/>
    </dgm:pt>
    <dgm:pt modelId="{F9944C96-8A90-4AE7-BB89-793BD1B1E0C2}" type="pres">
      <dgm:prSet presAssocID="{62F76063-90B4-485C-ABE9-0671BB3C692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79BF953-9C32-4894-BABF-CC3B41F4C474}" type="pres">
      <dgm:prSet presAssocID="{62F76063-90B4-485C-ABE9-0671BB3C692D}" presName="spaceRect" presStyleCnt="0"/>
      <dgm:spPr/>
    </dgm:pt>
    <dgm:pt modelId="{27565526-363A-436A-8913-A3A37F91D1AE}" type="pres">
      <dgm:prSet presAssocID="{62F76063-90B4-485C-ABE9-0671BB3C692D}" presName="parTx" presStyleLbl="revTx" presStyleIdx="0" presStyleCnt="7">
        <dgm:presLayoutVars>
          <dgm:chMax val="0"/>
          <dgm:chPref val="0"/>
        </dgm:presLayoutVars>
      </dgm:prSet>
      <dgm:spPr/>
    </dgm:pt>
    <dgm:pt modelId="{BCE3D5BA-0C7A-4740-A5F4-5D88DF065789}" type="pres">
      <dgm:prSet presAssocID="{10F2FFAF-0FC1-4FC9-900D-157B36E5EAE3}" presName="sibTrans" presStyleCnt="0"/>
      <dgm:spPr/>
    </dgm:pt>
    <dgm:pt modelId="{5ABA452B-9298-4A04-B3B9-D043C8E46724}" type="pres">
      <dgm:prSet presAssocID="{992AEF7A-8C2D-42D4-9323-645375469CAD}" presName="compNode" presStyleCnt="0"/>
      <dgm:spPr/>
    </dgm:pt>
    <dgm:pt modelId="{0057CCBA-2FF2-4BF3-8B5F-1A7DD1779B8D}" type="pres">
      <dgm:prSet presAssocID="{992AEF7A-8C2D-42D4-9323-645375469CAD}" presName="bgRect" presStyleLbl="bgShp" presStyleIdx="1" presStyleCnt="7"/>
      <dgm:spPr/>
    </dgm:pt>
    <dgm:pt modelId="{43A4264F-AE73-499D-B9A4-3D4E407889D8}" type="pres">
      <dgm:prSet presAssocID="{992AEF7A-8C2D-42D4-9323-645375469CA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fe"/>
        </a:ext>
      </dgm:extLst>
    </dgm:pt>
    <dgm:pt modelId="{1A3278E7-D87F-41C5-9B18-611D8006CFAE}" type="pres">
      <dgm:prSet presAssocID="{992AEF7A-8C2D-42D4-9323-645375469CAD}" presName="spaceRect" presStyleCnt="0"/>
      <dgm:spPr/>
    </dgm:pt>
    <dgm:pt modelId="{3CFB28C5-7357-4121-A2DF-228AC59699A0}" type="pres">
      <dgm:prSet presAssocID="{992AEF7A-8C2D-42D4-9323-645375469CAD}" presName="parTx" presStyleLbl="revTx" presStyleIdx="1" presStyleCnt="7">
        <dgm:presLayoutVars>
          <dgm:chMax val="0"/>
          <dgm:chPref val="0"/>
        </dgm:presLayoutVars>
      </dgm:prSet>
      <dgm:spPr/>
    </dgm:pt>
    <dgm:pt modelId="{0F79BDD8-8A5A-479C-BC3E-F609076E2938}" type="pres">
      <dgm:prSet presAssocID="{665B8085-55A4-4C54-9B6F-4F690428EE0B}" presName="sibTrans" presStyleCnt="0"/>
      <dgm:spPr/>
    </dgm:pt>
    <dgm:pt modelId="{21B426EB-166C-4C5A-8858-09311D929C34}" type="pres">
      <dgm:prSet presAssocID="{671CEE0F-8510-4B53-9DA4-510CB03E1C02}" presName="compNode" presStyleCnt="0"/>
      <dgm:spPr/>
    </dgm:pt>
    <dgm:pt modelId="{B088279A-6AF0-474B-9E62-3B26087B8556}" type="pres">
      <dgm:prSet presAssocID="{671CEE0F-8510-4B53-9DA4-510CB03E1C02}" presName="bgRect" presStyleLbl="bgShp" presStyleIdx="2" presStyleCnt="7"/>
      <dgm:spPr/>
    </dgm:pt>
    <dgm:pt modelId="{BD96D3F3-F7DD-4A84-94A3-04EE56B68615}" type="pres">
      <dgm:prSet presAssocID="{671CEE0F-8510-4B53-9DA4-510CB03E1C0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06BF8C1-3BBD-4BDB-B1DD-60FF0D0E5B1B}" type="pres">
      <dgm:prSet presAssocID="{671CEE0F-8510-4B53-9DA4-510CB03E1C02}" presName="spaceRect" presStyleCnt="0"/>
      <dgm:spPr/>
    </dgm:pt>
    <dgm:pt modelId="{A0D972FF-0125-4599-9D18-B34DD217478E}" type="pres">
      <dgm:prSet presAssocID="{671CEE0F-8510-4B53-9DA4-510CB03E1C02}" presName="parTx" presStyleLbl="revTx" presStyleIdx="2" presStyleCnt="7">
        <dgm:presLayoutVars>
          <dgm:chMax val="0"/>
          <dgm:chPref val="0"/>
        </dgm:presLayoutVars>
      </dgm:prSet>
      <dgm:spPr/>
    </dgm:pt>
    <dgm:pt modelId="{0F86AE8E-CE04-41B0-A612-1AAFCEA40D10}" type="pres">
      <dgm:prSet presAssocID="{F315F32B-28D6-49E5-A549-88423C626C6C}" presName="sibTrans" presStyleCnt="0"/>
      <dgm:spPr/>
    </dgm:pt>
    <dgm:pt modelId="{C0B6DAD1-4795-47B4-AB43-5254A472543C}" type="pres">
      <dgm:prSet presAssocID="{DC2F66BE-F970-4A82-863C-E1DBC1D99D93}" presName="compNode" presStyleCnt="0"/>
      <dgm:spPr/>
    </dgm:pt>
    <dgm:pt modelId="{FA9FB820-81C3-443A-86CF-8CE7E462607C}" type="pres">
      <dgm:prSet presAssocID="{DC2F66BE-F970-4A82-863C-E1DBC1D99D93}" presName="bgRect" presStyleLbl="bgShp" presStyleIdx="3" presStyleCnt="7"/>
      <dgm:spPr/>
    </dgm:pt>
    <dgm:pt modelId="{E0D561B8-8B12-45E0-9667-F77E3252BF03}" type="pres">
      <dgm:prSet presAssocID="{DC2F66BE-F970-4A82-863C-E1DBC1D99D93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564DDECC-F4D7-43BB-858C-7799A2A3BA3A}" type="pres">
      <dgm:prSet presAssocID="{DC2F66BE-F970-4A82-863C-E1DBC1D99D93}" presName="spaceRect" presStyleCnt="0"/>
      <dgm:spPr/>
    </dgm:pt>
    <dgm:pt modelId="{8481483F-B69E-40BD-B8E2-8F8F86A3370F}" type="pres">
      <dgm:prSet presAssocID="{DC2F66BE-F970-4A82-863C-E1DBC1D99D93}" presName="parTx" presStyleLbl="revTx" presStyleIdx="3" presStyleCnt="7">
        <dgm:presLayoutVars>
          <dgm:chMax val="0"/>
          <dgm:chPref val="0"/>
        </dgm:presLayoutVars>
      </dgm:prSet>
      <dgm:spPr/>
    </dgm:pt>
    <dgm:pt modelId="{D8B22BED-46C8-4A38-91D2-6595A860AEB5}" type="pres">
      <dgm:prSet presAssocID="{B46B0574-4FC1-4E9F-8266-DD62B3D4497E}" presName="sibTrans" presStyleCnt="0"/>
      <dgm:spPr/>
    </dgm:pt>
    <dgm:pt modelId="{4BB29880-4359-4CB3-A93A-A8AE050C0B38}" type="pres">
      <dgm:prSet presAssocID="{1A5471AC-7B58-4041-B1E6-8490F88C2F39}" presName="compNode" presStyleCnt="0"/>
      <dgm:spPr/>
    </dgm:pt>
    <dgm:pt modelId="{D9638036-21A5-42D1-8B71-8FDFF409768B}" type="pres">
      <dgm:prSet presAssocID="{1A5471AC-7B58-4041-B1E6-8490F88C2F39}" presName="bgRect" presStyleLbl="bgShp" presStyleIdx="4" presStyleCnt="7"/>
      <dgm:spPr/>
    </dgm:pt>
    <dgm:pt modelId="{B5592B64-E69C-478A-92E2-B3A4FDF71813}" type="pres">
      <dgm:prSet presAssocID="{1A5471AC-7B58-4041-B1E6-8490F88C2F3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18DC4355-2CD4-480C-BB39-64403A3AACB5}" type="pres">
      <dgm:prSet presAssocID="{1A5471AC-7B58-4041-B1E6-8490F88C2F39}" presName="spaceRect" presStyleCnt="0"/>
      <dgm:spPr/>
    </dgm:pt>
    <dgm:pt modelId="{E063B66B-E72A-4633-BB7B-8542E38FF321}" type="pres">
      <dgm:prSet presAssocID="{1A5471AC-7B58-4041-B1E6-8490F88C2F39}" presName="parTx" presStyleLbl="revTx" presStyleIdx="4" presStyleCnt="7">
        <dgm:presLayoutVars>
          <dgm:chMax val="0"/>
          <dgm:chPref val="0"/>
        </dgm:presLayoutVars>
      </dgm:prSet>
      <dgm:spPr/>
    </dgm:pt>
    <dgm:pt modelId="{ECBEE7B8-C8CD-432B-8382-382AF89A5757}" type="pres">
      <dgm:prSet presAssocID="{CDFD2940-2274-4AA6-A397-C093231C36C0}" presName="sibTrans" presStyleCnt="0"/>
      <dgm:spPr/>
    </dgm:pt>
    <dgm:pt modelId="{FFEBB667-1DF4-4D2A-9E44-5F79386B4E29}" type="pres">
      <dgm:prSet presAssocID="{E2E991C5-D4FB-476C-98EB-8427DD53AE71}" presName="compNode" presStyleCnt="0"/>
      <dgm:spPr/>
    </dgm:pt>
    <dgm:pt modelId="{8ED46050-D060-4488-935E-60C22E9CA47E}" type="pres">
      <dgm:prSet presAssocID="{E2E991C5-D4FB-476C-98EB-8427DD53AE71}" presName="bgRect" presStyleLbl="bgShp" presStyleIdx="5" presStyleCnt="7"/>
      <dgm:spPr/>
    </dgm:pt>
    <dgm:pt modelId="{6E8FC601-E50A-471B-9A01-31593BB3E434}" type="pres">
      <dgm:prSet presAssocID="{E2E991C5-D4FB-476C-98EB-8427DD53AE7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B50326AF-1156-4646-B672-1155A8180222}" type="pres">
      <dgm:prSet presAssocID="{E2E991C5-D4FB-476C-98EB-8427DD53AE71}" presName="spaceRect" presStyleCnt="0"/>
      <dgm:spPr/>
    </dgm:pt>
    <dgm:pt modelId="{728B236E-D4AE-4F7C-A839-48CC9DEEEDFF}" type="pres">
      <dgm:prSet presAssocID="{E2E991C5-D4FB-476C-98EB-8427DD53AE71}" presName="parTx" presStyleLbl="revTx" presStyleIdx="5" presStyleCnt="7">
        <dgm:presLayoutVars>
          <dgm:chMax val="0"/>
          <dgm:chPref val="0"/>
        </dgm:presLayoutVars>
      </dgm:prSet>
      <dgm:spPr/>
    </dgm:pt>
    <dgm:pt modelId="{61404F8F-4B4E-4601-92E2-323191B18CBA}" type="pres">
      <dgm:prSet presAssocID="{B000B5AC-0C20-47F4-ABCD-8DB7AC50BBF0}" presName="sibTrans" presStyleCnt="0"/>
      <dgm:spPr/>
    </dgm:pt>
    <dgm:pt modelId="{C2599F12-F91A-4C76-A1A2-98694970F838}" type="pres">
      <dgm:prSet presAssocID="{9EA2017C-BBE5-40A8-A66B-ECB75FEFA3A8}" presName="compNode" presStyleCnt="0"/>
      <dgm:spPr/>
    </dgm:pt>
    <dgm:pt modelId="{CEEBBB69-1993-4281-8EB3-A1608B5A9B95}" type="pres">
      <dgm:prSet presAssocID="{9EA2017C-BBE5-40A8-A66B-ECB75FEFA3A8}" presName="bgRect" presStyleLbl="bgShp" presStyleIdx="6" presStyleCnt="7"/>
      <dgm:spPr/>
    </dgm:pt>
    <dgm:pt modelId="{4A9A1B95-83FE-4F39-853C-6166F11960F2}" type="pres">
      <dgm:prSet presAssocID="{9EA2017C-BBE5-40A8-A66B-ECB75FEFA3A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BA96712-F890-479F-8C7E-FB58D9130889}" type="pres">
      <dgm:prSet presAssocID="{9EA2017C-BBE5-40A8-A66B-ECB75FEFA3A8}" presName="spaceRect" presStyleCnt="0"/>
      <dgm:spPr/>
    </dgm:pt>
    <dgm:pt modelId="{46279EAC-F43E-4A41-9D5A-EB5A53D7D801}" type="pres">
      <dgm:prSet presAssocID="{9EA2017C-BBE5-40A8-A66B-ECB75FEFA3A8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AF1B5D24-EBA4-4FDE-A2DD-4428470E8D4D}" type="presOf" srcId="{1A5471AC-7B58-4041-B1E6-8490F88C2F39}" destId="{E063B66B-E72A-4633-BB7B-8542E38FF321}" srcOrd="0" destOrd="0" presId="urn:microsoft.com/office/officeart/2018/2/layout/IconVerticalSolidList"/>
    <dgm:cxn modelId="{3C47BD25-8B4E-4BFF-97EA-517BD7A7244E}" type="presOf" srcId="{DC2F66BE-F970-4A82-863C-E1DBC1D99D93}" destId="{8481483F-B69E-40BD-B8E2-8F8F86A3370F}" srcOrd="0" destOrd="0" presId="urn:microsoft.com/office/officeart/2018/2/layout/IconVerticalSolidList"/>
    <dgm:cxn modelId="{CB8EFD32-26CA-41C9-9446-C2279ED50635}" srcId="{CC351267-037C-4AA6-8063-F02F9E127658}" destId="{9EA2017C-BBE5-40A8-A66B-ECB75FEFA3A8}" srcOrd="6" destOrd="0" parTransId="{C8EAA493-1D35-4467-A808-FA5DB37B5E75}" sibTransId="{8F2B0387-D0DF-4F11-99F0-E925D42DF54C}"/>
    <dgm:cxn modelId="{B6AE9C36-83FC-4F2B-882A-349DE55F30A2}" srcId="{CC351267-037C-4AA6-8063-F02F9E127658}" destId="{DC2F66BE-F970-4A82-863C-E1DBC1D99D93}" srcOrd="3" destOrd="0" parTransId="{3B942330-3FB1-44D6-80CA-BC98FB146773}" sibTransId="{B46B0574-4FC1-4E9F-8266-DD62B3D4497E}"/>
    <dgm:cxn modelId="{8CB17564-F87C-421A-A4C2-896AAD746FA1}" srcId="{CC351267-037C-4AA6-8063-F02F9E127658}" destId="{992AEF7A-8C2D-42D4-9323-645375469CAD}" srcOrd="1" destOrd="0" parTransId="{474A9EC2-D477-407F-BC8B-FB704B69C5C3}" sibTransId="{665B8085-55A4-4C54-9B6F-4F690428EE0B}"/>
    <dgm:cxn modelId="{8703AD50-EB92-4390-9B16-B3B3B2CB315B}" srcId="{CC351267-037C-4AA6-8063-F02F9E127658}" destId="{E2E991C5-D4FB-476C-98EB-8427DD53AE71}" srcOrd="5" destOrd="0" parTransId="{EF077406-C3FF-4CAF-99E6-306E3DB34A86}" sibTransId="{B000B5AC-0C20-47F4-ABCD-8DB7AC50BBF0}"/>
    <dgm:cxn modelId="{1050B376-BCAC-4F6B-B04E-66C4CB3BFB8E}" type="presOf" srcId="{992AEF7A-8C2D-42D4-9323-645375469CAD}" destId="{3CFB28C5-7357-4121-A2DF-228AC59699A0}" srcOrd="0" destOrd="0" presId="urn:microsoft.com/office/officeart/2018/2/layout/IconVerticalSolidList"/>
    <dgm:cxn modelId="{0DEE477A-344E-4552-9F26-CB8454EAB728}" type="presOf" srcId="{671CEE0F-8510-4B53-9DA4-510CB03E1C02}" destId="{A0D972FF-0125-4599-9D18-B34DD217478E}" srcOrd="0" destOrd="0" presId="urn:microsoft.com/office/officeart/2018/2/layout/IconVerticalSolidList"/>
    <dgm:cxn modelId="{BAE8E186-157D-437A-821C-D6E5A353F584}" type="presOf" srcId="{E2E991C5-D4FB-476C-98EB-8427DD53AE71}" destId="{728B236E-D4AE-4F7C-A839-48CC9DEEEDFF}" srcOrd="0" destOrd="0" presId="urn:microsoft.com/office/officeart/2018/2/layout/IconVerticalSolidList"/>
    <dgm:cxn modelId="{CFC85FA0-C601-4812-BF71-A2967B615505}" srcId="{CC351267-037C-4AA6-8063-F02F9E127658}" destId="{671CEE0F-8510-4B53-9DA4-510CB03E1C02}" srcOrd="2" destOrd="0" parTransId="{EABC6946-2EC7-4015-9669-B714AAFBA270}" sibTransId="{F315F32B-28D6-49E5-A549-88423C626C6C}"/>
    <dgm:cxn modelId="{1BD21ABD-14B8-4E4A-B336-75A972AAA845}" type="presOf" srcId="{CC351267-037C-4AA6-8063-F02F9E127658}" destId="{8E35FD4E-9633-4FBF-A5A9-32ED976D03F9}" srcOrd="0" destOrd="0" presId="urn:microsoft.com/office/officeart/2018/2/layout/IconVerticalSolidList"/>
    <dgm:cxn modelId="{1ED60CBE-8FA6-4FA3-AD7F-AB6BBBA27711}" srcId="{CC351267-037C-4AA6-8063-F02F9E127658}" destId="{1A5471AC-7B58-4041-B1E6-8490F88C2F39}" srcOrd="4" destOrd="0" parTransId="{F6C9F664-ABC8-4D1A-8CF4-27037C22836E}" sibTransId="{CDFD2940-2274-4AA6-A397-C093231C36C0}"/>
    <dgm:cxn modelId="{8F05BDBF-38D3-4A76-A826-F21D37C4E003}" type="presOf" srcId="{9EA2017C-BBE5-40A8-A66B-ECB75FEFA3A8}" destId="{46279EAC-F43E-4A41-9D5A-EB5A53D7D801}" srcOrd="0" destOrd="0" presId="urn:microsoft.com/office/officeart/2018/2/layout/IconVerticalSolidList"/>
    <dgm:cxn modelId="{F60EF3F9-6620-4208-8C2B-4AB441A98CE2}" srcId="{CC351267-037C-4AA6-8063-F02F9E127658}" destId="{62F76063-90B4-485C-ABE9-0671BB3C692D}" srcOrd="0" destOrd="0" parTransId="{F4CB3C5B-8FD0-4DEE-A194-85A023F2D03F}" sibTransId="{10F2FFAF-0FC1-4FC9-900D-157B36E5EAE3}"/>
    <dgm:cxn modelId="{138B5FFF-5954-44F7-B936-D52655C0250D}" type="presOf" srcId="{62F76063-90B4-485C-ABE9-0671BB3C692D}" destId="{27565526-363A-436A-8913-A3A37F91D1AE}" srcOrd="0" destOrd="0" presId="urn:microsoft.com/office/officeart/2018/2/layout/IconVerticalSolidList"/>
    <dgm:cxn modelId="{48D4EA5B-51A7-4E20-9921-BACC6E52B35D}" type="presParOf" srcId="{8E35FD4E-9633-4FBF-A5A9-32ED976D03F9}" destId="{8F43D0EE-E92E-4ED2-A12A-EF5205015DEF}" srcOrd="0" destOrd="0" presId="urn:microsoft.com/office/officeart/2018/2/layout/IconVerticalSolidList"/>
    <dgm:cxn modelId="{F7199C86-F943-45C0-9C67-1345DD408776}" type="presParOf" srcId="{8F43D0EE-E92E-4ED2-A12A-EF5205015DEF}" destId="{3D434866-1175-4E51-9913-3ED5992CC5EE}" srcOrd="0" destOrd="0" presId="urn:microsoft.com/office/officeart/2018/2/layout/IconVerticalSolidList"/>
    <dgm:cxn modelId="{C1B994B3-2A66-4E64-8A1A-9656F32B793D}" type="presParOf" srcId="{8F43D0EE-E92E-4ED2-A12A-EF5205015DEF}" destId="{F9944C96-8A90-4AE7-BB89-793BD1B1E0C2}" srcOrd="1" destOrd="0" presId="urn:microsoft.com/office/officeart/2018/2/layout/IconVerticalSolidList"/>
    <dgm:cxn modelId="{75DAE921-62D5-47B0-97E9-50A2A92E3711}" type="presParOf" srcId="{8F43D0EE-E92E-4ED2-A12A-EF5205015DEF}" destId="{B79BF953-9C32-4894-BABF-CC3B41F4C474}" srcOrd="2" destOrd="0" presId="urn:microsoft.com/office/officeart/2018/2/layout/IconVerticalSolidList"/>
    <dgm:cxn modelId="{C7DA9382-FFB8-43B2-A9BC-EFBFA9AAEA34}" type="presParOf" srcId="{8F43D0EE-E92E-4ED2-A12A-EF5205015DEF}" destId="{27565526-363A-436A-8913-A3A37F91D1AE}" srcOrd="3" destOrd="0" presId="urn:microsoft.com/office/officeart/2018/2/layout/IconVerticalSolidList"/>
    <dgm:cxn modelId="{83046DDC-4C53-459C-B9E3-9EC758E40373}" type="presParOf" srcId="{8E35FD4E-9633-4FBF-A5A9-32ED976D03F9}" destId="{BCE3D5BA-0C7A-4740-A5F4-5D88DF065789}" srcOrd="1" destOrd="0" presId="urn:microsoft.com/office/officeart/2018/2/layout/IconVerticalSolidList"/>
    <dgm:cxn modelId="{D69F25A6-0483-4150-8F34-740A87B5C82E}" type="presParOf" srcId="{8E35FD4E-9633-4FBF-A5A9-32ED976D03F9}" destId="{5ABA452B-9298-4A04-B3B9-D043C8E46724}" srcOrd="2" destOrd="0" presId="urn:microsoft.com/office/officeart/2018/2/layout/IconVerticalSolidList"/>
    <dgm:cxn modelId="{B395264A-2DF7-4D4C-94FF-F7979D3B2A4F}" type="presParOf" srcId="{5ABA452B-9298-4A04-B3B9-D043C8E46724}" destId="{0057CCBA-2FF2-4BF3-8B5F-1A7DD1779B8D}" srcOrd="0" destOrd="0" presId="urn:microsoft.com/office/officeart/2018/2/layout/IconVerticalSolidList"/>
    <dgm:cxn modelId="{680AC8F5-E9E8-4709-84C2-4DEEDD1C2946}" type="presParOf" srcId="{5ABA452B-9298-4A04-B3B9-D043C8E46724}" destId="{43A4264F-AE73-499D-B9A4-3D4E407889D8}" srcOrd="1" destOrd="0" presId="urn:microsoft.com/office/officeart/2018/2/layout/IconVerticalSolidList"/>
    <dgm:cxn modelId="{D8B55A85-C153-43A8-8FEB-496AC57E492E}" type="presParOf" srcId="{5ABA452B-9298-4A04-B3B9-D043C8E46724}" destId="{1A3278E7-D87F-41C5-9B18-611D8006CFAE}" srcOrd="2" destOrd="0" presId="urn:microsoft.com/office/officeart/2018/2/layout/IconVerticalSolidList"/>
    <dgm:cxn modelId="{F8328D2B-1248-4E92-9D7A-1BA3FFDE6010}" type="presParOf" srcId="{5ABA452B-9298-4A04-B3B9-D043C8E46724}" destId="{3CFB28C5-7357-4121-A2DF-228AC59699A0}" srcOrd="3" destOrd="0" presId="urn:microsoft.com/office/officeart/2018/2/layout/IconVerticalSolidList"/>
    <dgm:cxn modelId="{286E0257-D5EF-49EF-A245-73C4CDF39114}" type="presParOf" srcId="{8E35FD4E-9633-4FBF-A5A9-32ED976D03F9}" destId="{0F79BDD8-8A5A-479C-BC3E-F609076E2938}" srcOrd="3" destOrd="0" presId="urn:microsoft.com/office/officeart/2018/2/layout/IconVerticalSolidList"/>
    <dgm:cxn modelId="{3216B683-3E80-4358-BA20-1A181D230E69}" type="presParOf" srcId="{8E35FD4E-9633-4FBF-A5A9-32ED976D03F9}" destId="{21B426EB-166C-4C5A-8858-09311D929C34}" srcOrd="4" destOrd="0" presId="urn:microsoft.com/office/officeart/2018/2/layout/IconVerticalSolidList"/>
    <dgm:cxn modelId="{34A9BC4F-AC0A-4E5F-8511-B0CBB0CFFE08}" type="presParOf" srcId="{21B426EB-166C-4C5A-8858-09311D929C34}" destId="{B088279A-6AF0-474B-9E62-3B26087B8556}" srcOrd="0" destOrd="0" presId="urn:microsoft.com/office/officeart/2018/2/layout/IconVerticalSolidList"/>
    <dgm:cxn modelId="{8AEF539D-2CBA-4596-99B1-E9A2D9DE7517}" type="presParOf" srcId="{21B426EB-166C-4C5A-8858-09311D929C34}" destId="{BD96D3F3-F7DD-4A84-94A3-04EE56B68615}" srcOrd="1" destOrd="0" presId="urn:microsoft.com/office/officeart/2018/2/layout/IconVerticalSolidList"/>
    <dgm:cxn modelId="{C68DF248-F17F-480E-9B50-743B9EF455C3}" type="presParOf" srcId="{21B426EB-166C-4C5A-8858-09311D929C34}" destId="{406BF8C1-3BBD-4BDB-B1DD-60FF0D0E5B1B}" srcOrd="2" destOrd="0" presId="urn:microsoft.com/office/officeart/2018/2/layout/IconVerticalSolidList"/>
    <dgm:cxn modelId="{20D0688F-88E0-4BCF-9023-6FC4CEDA6042}" type="presParOf" srcId="{21B426EB-166C-4C5A-8858-09311D929C34}" destId="{A0D972FF-0125-4599-9D18-B34DD217478E}" srcOrd="3" destOrd="0" presId="urn:microsoft.com/office/officeart/2018/2/layout/IconVerticalSolidList"/>
    <dgm:cxn modelId="{9BAD9AF0-9BB7-4A7E-B8D8-5E1A5B3ED393}" type="presParOf" srcId="{8E35FD4E-9633-4FBF-A5A9-32ED976D03F9}" destId="{0F86AE8E-CE04-41B0-A612-1AAFCEA40D10}" srcOrd="5" destOrd="0" presId="urn:microsoft.com/office/officeart/2018/2/layout/IconVerticalSolidList"/>
    <dgm:cxn modelId="{CF45DD13-698D-4E33-BC54-998177665BA1}" type="presParOf" srcId="{8E35FD4E-9633-4FBF-A5A9-32ED976D03F9}" destId="{C0B6DAD1-4795-47B4-AB43-5254A472543C}" srcOrd="6" destOrd="0" presId="urn:microsoft.com/office/officeart/2018/2/layout/IconVerticalSolidList"/>
    <dgm:cxn modelId="{28D02D01-73FF-4C67-8212-DA3AE26ADCC4}" type="presParOf" srcId="{C0B6DAD1-4795-47B4-AB43-5254A472543C}" destId="{FA9FB820-81C3-443A-86CF-8CE7E462607C}" srcOrd="0" destOrd="0" presId="urn:microsoft.com/office/officeart/2018/2/layout/IconVerticalSolidList"/>
    <dgm:cxn modelId="{E8C7F1AF-0848-4AFD-9690-D521ABCF1941}" type="presParOf" srcId="{C0B6DAD1-4795-47B4-AB43-5254A472543C}" destId="{E0D561B8-8B12-45E0-9667-F77E3252BF03}" srcOrd="1" destOrd="0" presId="urn:microsoft.com/office/officeart/2018/2/layout/IconVerticalSolidList"/>
    <dgm:cxn modelId="{5068F454-5F39-4420-96D9-FBB517EC972F}" type="presParOf" srcId="{C0B6DAD1-4795-47B4-AB43-5254A472543C}" destId="{564DDECC-F4D7-43BB-858C-7799A2A3BA3A}" srcOrd="2" destOrd="0" presId="urn:microsoft.com/office/officeart/2018/2/layout/IconVerticalSolidList"/>
    <dgm:cxn modelId="{4567254D-F417-42B3-8C90-F004B95CF44B}" type="presParOf" srcId="{C0B6DAD1-4795-47B4-AB43-5254A472543C}" destId="{8481483F-B69E-40BD-B8E2-8F8F86A3370F}" srcOrd="3" destOrd="0" presId="urn:microsoft.com/office/officeart/2018/2/layout/IconVerticalSolidList"/>
    <dgm:cxn modelId="{79C39B96-C540-4730-B34D-7B39DEA78AE2}" type="presParOf" srcId="{8E35FD4E-9633-4FBF-A5A9-32ED976D03F9}" destId="{D8B22BED-46C8-4A38-91D2-6595A860AEB5}" srcOrd="7" destOrd="0" presId="urn:microsoft.com/office/officeart/2018/2/layout/IconVerticalSolidList"/>
    <dgm:cxn modelId="{273A0B8B-7A03-498E-8F3B-5D96686C03DF}" type="presParOf" srcId="{8E35FD4E-9633-4FBF-A5A9-32ED976D03F9}" destId="{4BB29880-4359-4CB3-A93A-A8AE050C0B38}" srcOrd="8" destOrd="0" presId="urn:microsoft.com/office/officeart/2018/2/layout/IconVerticalSolidList"/>
    <dgm:cxn modelId="{37132B8C-CD12-422C-B4BB-FB07F401B48E}" type="presParOf" srcId="{4BB29880-4359-4CB3-A93A-A8AE050C0B38}" destId="{D9638036-21A5-42D1-8B71-8FDFF409768B}" srcOrd="0" destOrd="0" presId="urn:microsoft.com/office/officeart/2018/2/layout/IconVerticalSolidList"/>
    <dgm:cxn modelId="{4DCA6043-FC4B-4891-BC2A-70DF1CC9F6AF}" type="presParOf" srcId="{4BB29880-4359-4CB3-A93A-A8AE050C0B38}" destId="{B5592B64-E69C-478A-92E2-B3A4FDF71813}" srcOrd="1" destOrd="0" presId="urn:microsoft.com/office/officeart/2018/2/layout/IconVerticalSolidList"/>
    <dgm:cxn modelId="{3EF6F3F2-81D3-47C4-8A7F-4976554A1289}" type="presParOf" srcId="{4BB29880-4359-4CB3-A93A-A8AE050C0B38}" destId="{18DC4355-2CD4-480C-BB39-64403A3AACB5}" srcOrd="2" destOrd="0" presId="urn:microsoft.com/office/officeart/2018/2/layout/IconVerticalSolidList"/>
    <dgm:cxn modelId="{2F82F618-CFE5-4603-9927-57D29A1E0E60}" type="presParOf" srcId="{4BB29880-4359-4CB3-A93A-A8AE050C0B38}" destId="{E063B66B-E72A-4633-BB7B-8542E38FF321}" srcOrd="3" destOrd="0" presId="urn:microsoft.com/office/officeart/2018/2/layout/IconVerticalSolidList"/>
    <dgm:cxn modelId="{49576ED5-D5C8-4BC6-BBEC-722AEBF94230}" type="presParOf" srcId="{8E35FD4E-9633-4FBF-A5A9-32ED976D03F9}" destId="{ECBEE7B8-C8CD-432B-8382-382AF89A5757}" srcOrd="9" destOrd="0" presId="urn:microsoft.com/office/officeart/2018/2/layout/IconVerticalSolidList"/>
    <dgm:cxn modelId="{6BF69E5E-7141-4C84-89E4-CFB91FC45CD6}" type="presParOf" srcId="{8E35FD4E-9633-4FBF-A5A9-32ED976D03F9}" destId="{FFEBB667-1DF4-4D2A-9E44-5F79386B4E29}" srcOrd="10" destOrd="0" presId="urn:microsoft.com/office/officeart/2018/2/layout/IconVerticalSolidList"/>
    <dgm:cxn modelId="{4A2F60BE-2488-4E61-A58D-9A873EA92355}" type="presParOf" srcId="{FFEBB667-1DF4-4D2A-9E44-5F79386B4E29}" destId="{8ED46050-D060-4488-935E-60C22E9CA47E}" srcOrd="0" destOrd="0" presId="urn:microsoft.com/office/officeart/2018/2/layout/IconVerticalSolidList"/>
    <dgm:cxn modelId="{22F84140-68FB-4BBB-B879-CEC4684E60B4}" type="presParOf" srcId="{FFEBB667-1DF4-4D2A-9E44-5F79386B4E29}" destId="{6E8FC601-E50A-471B-9A01-31593BB3E434}" srcOrd="1" destOrd="0" presId="urn:microsoft.com/office/officeart/2018/2/layout/IconVerticalSolidList"/>
    <dgm:cxn modelId="{AE52B101-E648-4F1B-8488-6F2FEB5ACA6E}" type="presParOf" srcId="{FFEBB667-1DF4-4D2A-9E44-5F79386B4E29}" destId="{B50326AF-1156-4646-B672-1155A8180222}" srcOrd="2" destOrd="0" presId="urn:microsoft.com/office/officeart/2018/2/layout/IconVerticalSolidList"/>
    <dgm:cxn modelId="{417FCDB0-6DC5-435E-B027-4970569B13AC}" type="presParOf" srcId="{FFEBB667-1DF4-4D2A-9E44-5F79386B4E29}" destId="{728B236E-D4AE-4F7C-A839-48CC9DEEEDFF}" srcOrd="3" destOrd="0" presId="urn:microsoft.com/office/officeart/2018/2/layout/IconVerticalSolidList"/>
    <dgm:cxn modelId="{3C5FE3AE-4D6F-4927-861D-383E88583FF2}" type="presParOf" srcId="{8E35FD4E-9633-4FBF-A5A9-32ED976D03F9}" destId="{61404F8F-4B4E-4601-92E2-323191B18CBA}" srcOrd="11" destOrd="0" presId="urn:microsoft.com/office/officeart/2018/2/layout/IconVerticalSolidList"/>
    <dgm:cxn modelId="{DFCEAA59-C331-484B-AE24-455DF1C9FB85}" type="presParOf" srcId="{8E35FD4E-9633-4FBF-A5A9-32ED976D03F9}" destId="{C2599F12-F91A-4C76-A1A2-98694970F838}" srcOrd="12" destOrd="0" presId="urn:microsoft.com/office/officeart/2018/2/layout/IconVerticalSolidList"/>
    <dgm:cxn modelId="{B0B1B34F-0E23-4832-9CC0-C924EFED5E8D}" type="presParOf" srcId="{C2599F12-F91A-4C76-A1A2-98694970F838}" destId="{CEEBBB69-1993-4281-8EB3-A1608B5A9B95}" srcOrd="0" destOrd="0" presId="urn:microsoft.com/office/officeart/2018/2/layout/IconVerticalSolidList"/>
    <dgm:cxn modelId="{F2145608-B923-42B8-920B-1268A40F0B16}" type="presParOf" srcId="{C2599F12-F91A-4C76-A1A2-98694970F838}" destId="{4A9A1B95-83FE-4F39-853C-6166F11960F2}" srcOrd="1" destOrd="0" presId="urn:microsoft.com/office/officeart/2018/2/layout/IconVerticalSolidList"/>
    <dgm:cxn modelId="{99562943-3923-40BE-B4D8-441A6BEF435B}" type="presParOf" srcId="{C2599F12-F91A-4C76-A1A2-98694970F838}" destId="{CBA96712-F890-479F-8C7E-FB58D9130889}" srcOrd="2" destOrd="0" presId="urn:microsoft.com/office/officeart/2018/2/layout/IconVerticalSolidList"/>
    <dgm:cxn modelId="{8F87DAFE-5290-4809-9A7B-5AAAFCB9244D}" type="presParOf" srcId="{C2599F12-F91A-4C76-A1A2-98694970F838}" destId="{46279EAC-F43E-4A41-9D5A-EB5A53D7D8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8637A5-312C-4DA8-A593-8EE6B47BA08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98532A-E91C-4293-9264-D03777E7DD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Increased Cost</a:t>
          </a:r>
          <a:endParaRPr lang="en-US"/>
        </a:p>
      </dgm:t>
    </dgm:pt>
    <dgm:pt modelId="{D096BF7C-5653-4225-9AD1-72213D945715}" type="parTrans" cxnId="{9C3DDC06-9C75-4A92-A68C-659FCCF61434}">
      <dgm:prSet/>
      <dgm:spPr/>
      <dgm:t>
        <a:bodyPr/>
        <a:lstStyle/>
        <a:p>
          <a:endParaRPr lang="en-US"/>
        </a:p>
      </dgm:t>
    </dgm:pt>
    <dgm:pt modelId="{67EC47DD-4F06-4761-95BD-539FEF2DFDF6}" type="sibTrans" cxnId="{9C3DDC06-9C75-4A92-A68C-659FCCF6143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9900DA7-4FEF-4EF7-BF11-D11AE95769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Complexity</a:t>
          </a:r>
          <a:endParaRPr lang="en-US"/>
        </a:p>
      </dgm:t>
    </dgm:pt>
    <dgm:pt modelId="{84FE9856-70C5-4CDB-8CBD-F90A55E08434}" type="parTrans" cxnId="{F95BD21A-5855-4875-A5B5-DCD8D4565786}">
      <dgm:prSet/>
      <dgm:spPr/>
      <dgm:t>
        <a:bodyPr/>
        <a:lstStyle/>
        <a:p>
          <a:endParaRPr lang="en-US"/>
        </a:p>
      </dgm:t>
    </dgm:pt>
    <dgm:pt modelId="{7EB0FDD8-9B91-425F-BBE3-AF9B8482F590}" type="sibTrans" cxnId="{F95BD21A-5855-4875-A5B5-DCD8D456578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7DAEFBC-01AE-497A-BBCF-2E9DA6B5F8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Currency Maintenance</a:t>
          </a:r>
          <a:endParaRPr lang="en-US"/>
        </a:p>
      </dgm:t>
    </dgm:pt>
    <dgm:pt modelId="{8FCDF70C-66D1-40CF-8692-F33917526C42}" type="parTrans" cxnId="{2B4D9E45-73E8-4926-AAA8-C500B655BAFE}">
      <dgm:prSet/>
      <dgm:spPr/>
      <dgm:t>
        <a:bodyPr/>
        <a:lstStyle/>
        <a:p>
          <a:endParaRPr lang="en-US"/>
        </a:p>
      </dgm:t>
    </dgm:pt>
    <dgm:pt modelId="{529CB67A-3DB0-4600-AE49-B9B440C3676A}" type="sibTrans" cxnId="{2B4D9E45-73E8-4926-AAA8-C500B655BAF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2CEC663-BFE8-4748-BA4B-33CDC0BFFD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Performance</a:t>
          </a:r>
          <a:endParaRPr lang="en-US"/>
        </a:p>
      </dgm:t>
    </dgm:pt>
    <dgm:pt modelId="{895382B1-F717-4952-B116-BE517E89D9FB}" type="parTrans" cxnId="{80AFA666-8951-4D59-B0DE-A6DDD1ADAA19}">
      <dgm:prSet/>
      <dgm:spPr/>
      <dgm:t>
        <a:bodyPr/>
        <a:lstStyle/>
        <a:p>
          <a:endParaRPr lang="en-US"/>
        </a:p>
      </dgm:t>
    </dgm:pt>
    <dgm:pt modelId="{CA0A51F8-25CC-4DA4-A9B9-ACEA985622A1}" type="sibTrans" cxnId="{80AFA666-8951-4D59-B0DE-A6DDD1ADAA19}">
      <dgm:prSet/>
      <dgm:spPr/>
      <dgm:t>
        <a:bodyPr/>
        <a:lstStyle/>
        <a:p>
          <a:endParaRPr lang="en-US"/>
        </a:p>
      </dgm:t>
    </dgm:pt>
    <dgm:pt modelId="{45430A88-7525-4416-B7D1-A4D45C7B99F4}" type="pres">
      <dgm:prSet presAssocID="{968637A5-312C-4DA8-A593-8EE6B47BA080}" presName="root" presStyleCnt="0">
        <dgm:presLayoutVars>
          <dgm:dir/>
          <dgm:resizeHandles val="exact"/>
        </dgm:presLayoutVars>
      </dgm:prSet>
      <dgm:spPr/>
    </dgm:pt>
    <dgm:pt modelId="{E28ECB0B-2AFD-4800-8387-59702A2F6B8A}" type="pres">
      <dgm:prSet presAssocID="{968637A5-312C-4DA8-A593-8EE6B47BA080}" presName="container" presStyleCnt="0">
        <dgm:presLayoutVars>
          <dgm:dir/>
          <dgm:resizeHandles val="exact"/>
        </dgm:presLayoutVars>
      </dgm:prSet>
      <dgm:spPr/>
    </dgm:pt>
    <dgm:pt modelId="{255088F3-72BD-499A-B293-9787C3DC40FE}" type="pres">
      <dgm:prSet presAssocID="{4D98532A-E91C-4293-9264-D03777E7DDD5}" presName="compNode" presStyleCnt="0"/>
      <dgm:spPr/>
    </dgm:pt>
    <dgm:pt modelId="{B96EE725-CD52-498E-9CFE-3726110309E8}" type="pres">
      <dgm:prSet presAssocID="{4D98532A-E91C-4293-9264-D03777E7DDD5}" presName="iconBgRect" presStyleLbl="bgShp" presStyleIdx="0" presStyleCnt="4"/>
      <dgm:spPr/>
    </dgm:pt>
    <dgm:pt modelId="{30BB626B-2382-45CC-94CD-8550B3FC632C}" type="pres">
      <dgm:prSet presAssocID="{4D98532A-E91C-4293-9264-D03777E7DDD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B1EFAD8-1A9B-40D9-8B7C-DBF515D2617B}" type="pres">
      <dgm:prSet presAssocID="{4D98532A-E91C-4293-9264-D03777E7DDD5}" presName="spaceRect" presStyleCnt="0"/>
      <dgm:spPr/>
    </dgm:pt>
    <dgm:pt modelId="{B74F0A90-622C-4570-AD48-57E08F2CC6D1}" type="pres">
      <dgm:prSet presAssocID="{4D98532A-E91C-4293-9264-D03777E7DDD5}" presName="textRect" presStyleLbl="revTx" presStyleIdx="0" presStyleCnt="4">
        <dgm:presLayoutVars>
          <dgm:chMax val="1"/>
          <dgm:chPref val="1"/>
        </dgm:presLayoutVars>
      </dgm:prSet>
      <dgm:spPr/>
    </dgm:pt>
    <dgm:pt modelId="{3D18B21D-9417-44FD-9C7E-7F525866A56C}" type="pres">
      <dgm:prSet presAssocID="{67EC47DD-4F06-4761-95BD-539FEF2DFDF6}" presName="sibTrans" presStyleLbl="sibTrans2D1" presStyleIdx="0" presStyleCnt="0"/>
      <dgm:spPr/>
    </dgm:pt>
    <dgm:pt modelId="{6654B8D1-7B67-441E-B8D4-3E27B10096AA}" type="pres">
      <dgm:prSet presAssocID="{B9900DA7-4FEF-4EF7-BF11-D11AE95769EF}" presName="compNode" presStyleCnt="0"/>
      <dgm:spPr/>
    </dgm:pt>
    <dgm:pt modelId="{43742691-0FEA-48B0-B827-F6CD27C54388}" type="pres">
      <dgm:prSet presAssocID="{B9900DA7-4FEF-4EF7-BF11-D11AE95769EF}" presName="iconBgRect" presStyleLbl="bgShp" presStyleIdx="1" presStyleCnt="4"/>
      <dgm:spPr/>
    </dgm:pt>
    <dgm:pt modelId="{D6DD41F5-5A2C-46B2-AB6A-AF35AE677298}" type="pres">
      <dgm:prSet presAssocID="{B9900DA7-4FEF-4EF7-BF11-D11AE95769E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B54F774-967C-43B4-B204-3FB22412E966}" type="pres">
      <dgm:prSet presAssocID="{B9900DA7-4FEF-4EF7-BF11-D11AE95769EF}" presName="spaceRect" presStyleCnt="0"/>
      <dgm:spPr/>
    </dgm:pt>
    <dgm:pt modelId="{D1039725-3F6F-46EC-B8C9-601256070686}" type="pres">
      <dgm:prSet presAssocID="{B9900DA7-4FEF-4EF7-BF11-D11AE95769EF}" presName="textRect" presStyleLbl="revTx" presStyleIdx="1" presStyleCnt="4">
        <dgm:presLayoutVars>
          <dgm:chMax val="1"/>
          <dgm:chPref val="1"/>
        </dgm:presLayoutVars>
      </dgm:prSet>
      <dgm:spPr/>
    </dgm:pt>
    <dgm:pt modelId="{D8FC073C-BB63-490C-87BE-3F7F59D6A558}" type="pres">
      <dgm:prSet presAssocID="{7EB0FDD8-9B91-425F-BBE3-AF9B8482F590}" presName="sibTrans" presStyleLbl="sibTrans2D1" presStyleIdx="0" presStyleCnt="0"/>
      <dgm:spPr/>
    </dgm:pt>
    <dgm:pt modelId="{E7A96DFB-933C-43E3-A49E-DE68D0515C7C}" type="pres">
      <dgm:prSet presAssocID="{E7DAEFBC-01AE-497A-BBCF-2E9DA6B5F842}" presName="compNode" presStyleCnt="0"/>
      <dgm:spPr/>
    </dgm:pt>
    <dgm:pt modelId="{204BF9E5-C47C-45D9-8407-7CE8F75B2FBE}" type="pres">
      <dgm:prSet presAssocID="{E7DAEFBC-01AE-497A-BBCF-2E9DA6B5F842}" presName="iconBgRect" presStyleLbl="bgShp" presStyleIdx="2" presStyleCnt="4"/>
      <dgm:spPr/>
    </dgm:pt>
    <dgm:pt modelId="{D8D82603-8A3A-46B6-AC0D-B9BD3877F201}" type="pres">
      <dgm:prSet presAssocID="{E7DAEFBC-01AE-497A-BBCF-2E9DA6B5F8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FEA16559-2694-4DAE-9838-024DF913BF6F}" type="pres">
      <dgm:prSet presAssocID="{E7DAEFBC-01AE-497A-BBCF-2E9DA6B5F842}" presName="spaceRect" presStyleCnt="0"/>
      <dgm:spPr/>
    </dgm:pt>
    <dgm:pt modelId="{FBF49CE1-A7AC-4DDA-B412-274DBF3103FA}" type="pres">
      <dgm:prSet presAssocID="{E7DAEFBC-01AE-497A-BBCF-2E9DA6B5F842}" presName="textRect" presStyleLbl="revTx" presStyleIdx="2" presStyleCnt="4">
        <dgm:presLayoutVars>
          <dgm:chMax val="1"/>
          <dgm:chPref val="1"/>
        </dgm:presLayoutVars>
      </dgm:prSet>
      <dgm:spPr/>
    </dgm:pt>
    <dgm:pt modelId="{F2DDA2F4-54AB-4FDE-BBD7-4797F320522E}" type="pres">
      <dgm:prSet presAssocID="{529CB67A-3DB0-4600-AE49-B9B440C3676A}" presName="sibTrans" presStyleLbl="sibTrans2D1" presStyleIdx="0" presStyleCnt="0"/>
      <dgm:spPr/>
    </dgm:pt>
    <dgm:pt modelId="{ACFC44A7-832F-4F4A-83ED-6B4651E00FF4}" type="pres">
      <dgm:prSet presAssocID="{62CEC663-BFE8-4748-BA4B-33CDC0BFFDA7}" presName="compNode" presStyleCnt="0"/>
      <dgm:spPr/>
    </dgm:pt>
    <dgm:pt modelId="{F5491AE6-AF23-45D2-9C20-E82B9669BBB6}" type="pres">
      <dgm:prSet presAssocID="{62CEC663-BFE8-4748-BA4B-33CDC0BFFDA7}" presName="iconBgRect" presStyleLbl="bgShp" presStyleIdx="3" presStyleCnt="4"/>
      <dgm:spPr/>
    </dgm:pt>
    <dgm:pt modelId="{0827D130-9D9D-46D7-8AB3-2F70807DDB72}" type="pres">
      <dgm:prSet presAssocID="{62CEC663-BFE8-4748-BA4B-33CDC0BFFDA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EB23A45-266A-49E0-A563-4CAF660625AF}" type="pres">
      <dgm:prSet presAssocID="{62CEC663-BFE8-4748-BA4B-33CDC0BFFDA7}" presName="spaceRect" presStyleCnt="0"/>
      <dgm:spPr/>
    </dgm:pt>
    <dgm:pt modelId="{EF819A03-1B4D-4277-B0E6-FC1192E61A21}" type="pres">
      <dgm:prSet presAssocID="{62CEC663-BFE8-4748-BA4B-33CDC0BFFDA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C3DDC06-9C75-4A92-A68C-659FCCF61434}" srcId="{968637A5-312C-4DA8-A593-8EE6B47BA080}" destId="{4D98532A-E91C-4293-9264-D03777E7DDD5}" srcOrd="0" destOrd="0" parTransId="{D096BF7C-5653-4225-9AD1-72213D945715}" sibTransId="{67EC47DD-4F06-4761-95BD-539FEF2DFDF6}"/>
    <dgm:cxn modelId="{FB4C780C-3B65-4E87-8AD9-3054226CADF3}" type="presOf" srcId="{4D98532A-E91C-4293-9264-D03777E7DDD5}" destId="{B74F0A90-622C-4570-AD48-57E08F2CC6D1}" srcOrd="0" destOrd="0" presId="urn:microsoft.com/office/officeart/2018/2/layout/IconCircleList"/>
    <dgm:cxn modelId="{F95BD21A-5855-4875-A5B5-DCD8D4565786}" srcId="{968637A5-312C-4DA8-A593-8EE6B47BA080}" destId="{B9900DA7-4FEF-4EF7-BF11-D11AE95769EF}" srcOrd="1" destOrd="0" parTransId="{84FE9856-70C5-4CDB-8CBD-F90A55E08434}" sibTransId="{7EB0FDD8-9B91-425F-BBE3-AF9B8482F590}"/>
    <dgm:cxn modelId="{CC3AE125-194D-43AA-AA9E-6295DEA7CCA0}" type="presOf" srcId="{529CB67A-3DB0-4600-AE49-B9B440C3676A}" destId="{F2DDA2F4-54AB-4FDE-BBD7-4797F320522E}" srcOrd="0" destOrd="0" presId="urn:microsoft.com/office/officeart/2018/2/layout/IconCircleList"/>
    <dgm:cxn modelId="{42C6A961-B136-4C92-8D44-33FD8BD9A054}" type="presOf" srcId="{62CEC663-BFE8-4748-BA4B-33CDC0BFFDA7}" destId="{EF819A03-1B4D-4277-B0E6-FC1192E61A21}" srcOrd="0" destOrd="0" presId="urn:microsoft.com/office/officeart/2018/2/layout/IconCircleList"/>
    <dgm:cxn modelId="{2B4D9E45-73E8-4926-AAA8-C500B655BAFE}" srcId="{968637A5-312C-4DA8-A593-8EE6B47BA080}" destId="{E7DAEFBC-01AE-497A-BBCF-2E9DA6B5F842}" srcOrd="2" destOrd="0" parTransId="{8FCDF70C-66D1-40CF-8692-F33917526C42}" sibTransId="{529CB67A-3DB0-4600-AE49-B9B440C3676A}"/>
    <dgm:cxn modelId="{80AFA666-8951-4D59-B0DE-A6DDD1ADAA19}" srcId="{968637A5-312C-4DA8-A593-8EE6B47BA080}" destId="{62CEC663-BFE8-4748-BA4B-33CDC0BFFDA7}" srcOrd="3" destOrd="0" parTransId="{895382B1-F717-4952-B116-BE517E89D9FB}" sibTransId="{CA0A51F8-25CC-4DA4-A9B9-ACEA985622A1}"/>
    <dgm:cxn modelId="{D623EF49-F939-4A0A-B900-CB30307C5C8C}" type="presOf" srcId="{B9900DA7-4FEF-4EF7-BF11-D11AE95769EF}" destId="{D1039725-3F6F-46EC-B8C9-601256070686}" srcOrd="0" destOrd="0" presId="urn:microsoft.com/office/officeart/2018/2/layout/IconCircleList"/>
    <dgm:cxn modelId="{DF87BA70-497D-48F4-B72D-B9655A39EBDF}" type="presOf" srcId="{7EB0FDD8-9B91-425F-BBE3-AF9B8482F590}" destId="{D8FC073C-BB63-490C-87BE-3F7F59D6A558}" srcOrd="0" destOrd="0" presId="urn:microsoft.com/office/officeart/2018/2/layout/IconCircleList"/>
    <dgm:cxn modelId="{5E526074-DA3A-467E-9413-4D5F789BB289}" type="presOf" srcId="{968637A5-312C-4DA8-A593-8EE6B47BA080}" destId="{45430A88-7525-4416-B7D1-A4D45C7B99F4}" srcOrd="0" destOrd="0" presId="urn:microsoft.com/office/officeart/2018/2/layout/IconCircleList"/>
    <dgm:cxn modelId="{8CDF5D7F-083E-473F-927A-D77FC091837C}" type="presOf" srcId="{E7DAEFBC-01AE-497A-BBCF-2E9DA6B5F842}" destId="{FBF49CE1-A7AC-4DDA-B412-274DBF3103FA}" srcOrd="0" destOrd="0" presId="urn:microsoft.com/office/officeart/2018/2/layout/IconCircleList"/>
    <dgm:cxn modelId="{DB4039A0-D8D5-41E4-9C87-040753CF4E10}" type="presOf" srcId="{67EC47DD-4F06-4761-95BD-539FEF2DFDF6}" destId="{3D18B21D-9417-44FD-9C7E-7F525866A56C}" srcOrd="0" destOrd="0" presId="urn:microsoft.com/office/officeart/2018/2/layout/IconCircleList"/>
    <dgm:cxn modelId="{14AFC7CF-22D9-4D65-828B-5809D983D5CA}" type="presParOf" srcId="{45430A88-7525-4416-B7D1-A4D45C7B99F4}" destId="{E28ECB0B-2AFD-4800-8387-59702A2F6B8A}" srcOrd="0" destOrd="0" presId="urn:microsoft.com/office/officeart/2018/2/layout/IconCircleList"/>
    <dgm:cxn modelId="{D4C1CEE6-2595-44A6-8596-22CC76073AC3}" type="presParOf" srcId="{E28ECB0B-2AFD-4800-8387-59702A2F6B8A}" destId="{255088F3-72BD-499A-B293-9787C3DC40FE}" srcOrd="0" destOrd="0" presId="urn:microsoft.com/office/officeart/2018/2/layout/IconCircleList"/>
    <dgm:cxn modelId="{3AF9956A-2216-4D60-9833-83A6B60C2D61}" type="presParOf" srcId="{255088F3-72BD-499A-B293-9787C3DC40FE}" destId="{B96EE725-CD52-498E-9CFE-3726110309E8}" srcOrd="0" destOrd="0" presId="urn:microsoft.com/office/officeart/2018/2/layout/IconCircleList"/>
    <dgm:cxn modelId="{1C945B5F-7BFD-4ECE-82B6-1A0A6E89B18A}" type="presParOf" srcId="{255088F3-72BD-499A-B293-9787C3DC40FE}" destId="{30BB626B-2382-45CC-94CD-8550B3FC632C}" srcOrd="1" destOrd="0" presId="urn:microsoft.com/office/officeart/2018/2/layout/IconCircleList"/>
    <dgm:cxn modelId="{7EEE1124-B540-4F66-B7CE-E3A3F38E19E8}" type="presParOf" srcId="{255088F3-72BD-499A-B293-9787C3DC40FE}" destId="{9B1EFAD8-1A9B-40D9-8B7C-DBF515D2617B}" srcOrd="2" destOrd="0" presId="urn:microsoft.com/office/officeart/2018/2/layout/IconCircleList"/>
    <dgm:cxn modelId="{834D29E9-7B61-4400-8D05-A0175EC55068}" type="presParOf" srcId="{255088F3-72BD-499A-B293-9787C3DC40FE}" destId="{B74F0A90-622C-4570-AD48-57E08F2CC6D1}" srcOrd="3" destOrd="0" presId="urn:microsoft.com/office/officeart/2018/2/layout/IconCircleList"/>
    <dgm:cxn modelId="{EB55CA11-1F52-4C23-B1A4-0A0F9773EEB3}" type="presParOf" srcId="{E28ECB0B-2AFD-4800-8387-59702A2F6B8A}" destId="{3D18B21D-9417-44FD-9C7E-7F525866A56C}" srcOrd="1" destOrd="0" presId="urn:microsoft.com/office/officeart/2018/2/layout/IconCircleList"/>
    <dgm:cxn modelId="{7438E79B-2A37-47C1-AD7D-CD9F6E7B257D}" type="presParOf" srcId="{E28ECB0B-2AFD-4800-8387-59702A2F6B8A}" destId="{6654B8D1-7B67-441E-B8D4-3E27B10096AA}" srcOrd="2" destOrd="0" presId="urn:microsoft.com/office/officeart/2018/2/layout/IconCircleList"/>
    <dgm:cxn modelId="{8C77A69E-EA79-489B-B506-B1F6044018C3}" type="presParOf" srcId="{6654B8D1-7B67-441E-B8D4-3E27B10096AA}" destId="{43742691-0FEA-48B0-B827-F6CD27C54388}" srcOrd="0" destOrd="0" presId="urn:microsoft.com/office/officeart/2018/2/layout/IconCircleList"/>
    <dgm:cxn modelId="{B1359853-5B04-4FE1-81B4-558A69F1FD14}" type="presParOf" srcId="{6654B8D1-7B67-441E-B8D4-3E27B10096AA}" destId="{D6DD41F5-5A2C-46B2-AB6A-AF35AE677298}" srcOrd="1" destOrd="0" presId="urn:microsoft.com/office/officeart/2018/2/layout/IconCircleList"/>
    <dgm:cxn modelId="{A55F298D-FF43-4D67-B8AA-1F6C6870A4E1}" type="presParOf" srcId="{6654B8D1-7B67-441E-B8D4-3E27B10096AA}" destId="{8B54F774-967C-43B4-B204-3FB22412E966}" srcOrd="2" destOrd="0" presId="urn:microsoft.com/office/officeart/2018/2/layout/IconCircleList"/>
    <dgm:cxn modelId="{5A86D83F-C3DE-4877-8720-BDB1440DC50F}" type="presParOf" srcId="{6654B8D1-7B67-441E-B8D4-3E27B10096AA}" destId="{D1039725-3F6F-46EC-B8C9-601256070686}" srcOrd="3" destOrd="0" presId="urn:microsoft.com/office/officeart/2018/2/layout/IconCircleList"/>
    <dgm:cxn modelId="{2EEA1DF9-F449-4A21-AF25-EC1731BB70EA}" type="presParOf" srcId="{E28ECB0B-2AFD-4800-8387-59702A2F6B8A}" destId="{D8FC073C-BB63-490C-87BE-3F7F59D6A558}" srcOrd="3" destOrd="0" presId="urn:microsoft.com/office/officeart/2018/2/layout/IconCircleList"/>
    <dgm:cxn modelId="{1C95EEE4-D650-4978-A5E3-64CDA9F900D9}" type="presParOf" srcId="{E28ECB0B-2AFD-4800-8387-59702A2F6B8A}" destId="{E7A96DFB-933C-43E3-A49E-DE68D0515C7C}" srcOrd="4" destOrd="0" presId="urn:microsoft.com/office/officeart/2018/2/layout/IconCircleList"/>
    <dgm:cxn modelId="{70B45517-085A-4A61-B4F4-7AE5A9406C14}" type="presParOf" srcId="{E7A96DFB-933C-43E3-A49E-DE68D0515C7C}" destId="{204BF9E5-C47C-45D9-8407-7CE8F75B2FBE}" srcOrd="0" destOrd="0" presId="urn:microsoft.com/office/officeart/2018/2/layout/IconCircleList"/>
    <dgm:cxn modelId="{055F978F-93A8-474B-82C4-EC4473452934}" type="presParOf" srcId="{E7A96DFB-933C-43E3-A49E-DE68D0515C7C}" destId="{D8D82603-8A3A-46B6-AC0D-B9BD3877F201}" srcOrd="1" destOrd="0" presId="urn:microsoft.com/office/officeart/2018/2/layout/IconCircleList"/>
    <dgm:cxn modelId="{B391B1DD-2430-400C-B901-2EB4B8CFA697}" type="presParOf" srcId="{E7A96DFB-933C-43E3-A49E-DE68D0515C7C}" destId="{FEA16559-2694-4DAE-9838-024DF913BF6F}" srcOrd="2" destOrd="0" presId="urn:microsoft.com/office/officeart/2018/2/layout/IconCircleList"/>
    <dgm:cxn modelId="{17341138-BF0F-4F31-9FCA-18946E30F511}" type="presParOf" srcId="{E7A96DFB-933C-43E3-A49E-DE68D0515C7C}" destId="{FBF49CE1-A7AC-4DDA-B412-274DBF3103FA}" srcOrd="3" destOrd="0" presId="urn:microsoft.com/office/officeart/2018/2/layout/IconCircleList"/>
    <dgm:cxn modelId="{098BFB55-706A-4F39-B011-91BCF3727E10}" type="presParOf" srcId="{E28ECB0B-2AFD-4800-8387-59702A2F6B8A}" destId="{F2DDA2F4-54AB-4FDE-BBD7-4797F320522E}" srcOrd="5" destOrd="0" presId="urn:microsoft.com/office/officeart/2018/2/layout/IconCircleList"/>
    <dgm:cxn modelId="{859CB740-D18B-42DF-890D-006ECBD3FB20}" type="presParOf" srcId="{E28ECB0B-2AFD-4800-8387-59702A2F6B8A}" destId="{ACFC44A7-832F-4F4A-83ED-6B4651E00FF4}" srcOrd="6" destOrd="0" presId="urn:microsoft.com/office/officeart/2018/2/layout/IconCircleList"/>
    <dgm:cxn modelId="{B6BDA7EB-AFF5-448F-BC3B-019D50D2CF83}" type="presParOf" srcId="{ACFC44A7-832F-4F4A-83ED-6B4651E00FF4}" destId="{F5491AE6-AF23-45D2-9C20-E82B9669BBB6}" srcOrd="0" destOrd="0" presId="urn:microsoft.com/office/officeart/2018/2/layout/IconCircleList"/>
    <dgm:cxn modelId="{6B8BAF11-7FEB-4077-B3E5-092CD89AB484}" type="presParOf" srcId="{ACFC44A7-832F-4F4A-83ED-6B4651E00FF4}" destId="{0827D130-9D9D-46D7-8AB3-2F70807DDB72}" srcOrd="1" destOrd="0" presId="urn:microsoft.com/office/officeart/2018/2/layout/IconCircleList"/>
    <dgm:cxn modelId="{5CDABB55-45FD-4703-8CD4-EAA468084800}" type="presParOf" srcId="{ACFC44A7-832F-4F4A-83ED-6B4651E00FF4}" destId="{EEB23A45-266A-49E0-A563-4CAF660625AF}" srcOrd="2" destOrd="0" presId="urn:microsoft.com/office/officeart/2018/2/layout/IconCircleList"/>
    <dgm:cxn modelId="{B6255279-1DDA-4E30-900A-D63EE9CA4634}" type="presParOf" srcId="{ACFC44A7-832F-4F4A-83ED-6B4651E00FF4}" destId="{EF819A03-1B4D-4277-B0E6-FC1192E61A2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B3F17E6-8A52-4F6A-A462-7D50035B03C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DA8FFB9-B297-416D-A607-06468DBF1D53}">
      <dgm:prSet/>
      <dgm:spPr/>
      <dgm:t>
        <a:bodyPr/>
        <a:lstStyle/>
        <a:p>
          <a:r>
            <a:rPr lang="en-US" b="0" i="0" dirty="0"/>
            <a:t>A relational database management system (RDBMS) is a program used to create, update, and manage relational databases.</a:t>
          </a:r>
          <a:endParaRPr lang="en-US" dirty="0"/>
        </a:p>
      </dgm:t>
    </dgm:pt>
    <dgm:pt modelId="{4F74DB68-9371-4AF7-BBA5-71AF099F0611}" type="parTrans" cxnId="{1510E23C-096C-4098-B0D2-7740E7005F99}">
      <dgm:prSet/>
      <dgm:spPr/>
      <dgm:t>
        <a:bodyPr/>
        <a:lstStyle/>
        <a:p>
          <a:endParaRPr lang="en-US"/>
        </a:p>
      </dgm:t>
    </dgm:pt>
    <dgm:pt modelId="{7F25F6EC-C894-42F3-AA7E-7E7E1DFC235A}" type="sibTrans" cxnId="{1510E23C-096C-4098-B0D2-7740E7005F99}">
      <dgm:prSet/>
      <dgm:spPr/>
      <dgm:t>
        <a:bodyPr/>
        <a:lstStyle/>
        <a:p>
          <a:endParaRPr lang="en-US"/>
        </a:p>
      </dgm:t>
    </dgm:pt>
    <dgm:pt modelId="{5DCC05E1-72CF-4152-BD77-85403CAAC399}">
      <dgm:prSet/>
      <dgm:spPr/>
      <dgm:t>
        <a:bodyPr/>
        <a:lstStyle/>
        <a:p>
          <a:r>
            <a:rPr lang="en-US" b="0" i="0" dirty="0"/>
            <a:t>Some of the most well-known RDBMSs include MySQL, PostgreSQL, MariaDB, Microsoft SQL Server, and Oracle Database.</a:t>
          </a:r>
          <a:endParaRPr lang="en-US" dirty="0"/>
        </a:p>
      </dgm:t>
    </dgm:pt>
    <dgm:pt modelId="{5BE5E32F-A2CB-497B-A354-FD2E455E52EE}" type="parTrans" cxnId="{0F96836D-30AC-4D51-915C-482F4DC9F386}">
      <dgm:prSet/>
      <dgm:spPr/>
      <dgm:t>
        <a:bodyPr/>
        <a:lstStyle/>
        <a:p>
          <a:endParaRPr lang="en-US"/>
        </a:p>
      </dgm:t>
    </dgm:pt>
    <dgm:pt modelId="{B677E9AB-EFB4-4C40-9B1C-11C43D80EA64}" type="sibTrans" cxnId="{0F96836D-30AC-4D51-915C-482F4DC9F386}">
      <dgm:prSet/>
      <dgm:spPr/>
      <dgm:t>
        <a:bodyPr/>
        <a:lstStyle/>
        <a:p>
          <a:endParaRPr lang="en-US"/>
        </a:p>
      </dgm:t>
    </dgm:pt>
    <dgm:pt modelId="{B93DD3C3-49AA-4DE0-B2BC-2A06FCF5A6CF}" type="pres">
      <dgm:prSet presAssocID="{9B3F17E6-8A52-4F6A-A462-7D50035B03C7}" presName="linear" presStyleCnt="0">
        <dgm:presLayoutVars>
          <dgm:animLvl val="lvl"/>
          <dgm:resizeHandles val="exact"/>
        </dgm:presLayoutVars>
      </dgm:prSet>
      <dgm:spPr/>
    </dgm:pt>
    <dgm:pt modelId="{50562ADE-7F53-4564-8DD0-EA82959AECA4}" type="pres">
      <dgm:prSet presAssocID="{DDA8FFB9-B297-416D-A607-06468DBF1D5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7868407-9A09-4A35-84F2-595A7CF76D19}" type="pres">
      <dgm:prSet presAssocID="{7F25F6EC-C894-42F3-AA7E-7E7E1DFC235A}" presName="spacer" presStyleCnt="0"/>
      <dgm:spPr/>
    </dgm:pt>
    <dgm:pt modelId="{FB7920D3-8FBE-43B5-8711-02756437B764}" type="pres">
      <dgm:prSet presAssocID="{5DCC05E1-72CF-4152-BD77-85403CAAC39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FD38329-2525-48F5-8FB0-F2825BBBDC52}" type="presOf" srcId="{5DCC05E1-72CF-4152-BD77-85403CAAC399}" destId="{FB7920D3-8FBE-43B5-8711-02756437B764}" srcOrd="0" destOrd="0" presId="urn:microsoft.com/office/officeart/2005/8/layout/vList2"/>
    <dgm:cxn modelId="{1510E23C-096C-4098-B0D2-7740E7005F99}" srcId="{9B3F17E6-8A52-4F6A-A462-7D50035B03C7}" destId="{DDA8FFB9-B297-416D-A607-06468DBF1D53}" srcOrd="0" destOrd="0" parTransId="{4F74DB68-9371-4AF7-BBA5-71AF099F0611}" sibTransId="{7F25F6EC-C894-42F3-AA7E-7E7E1DFC235A}"/>
    <dgm:cxn modelId="{B0741662-BF0B-4F55-A93B-D98891921CEC}" type="presOf" srcId="{DDA8FFB9-B297-416D-A607-06468DBF1D53}" destId="{50562ADE-7F53-4564-8DD0-EA82959AECA4}" srcOrd="0" destOrd="0" presId="urn:microsoft.com/office/officeart/2005/8/layout/vList2"/>
    <dgm:cxn modelId="{0F96836D-30AC-4D51-915C-482F4DC9F386}" srcId="{9B3F17E6-8A52-4F6A-A462-7D50035B03C7}" destId="{5DCC05E1-72CF-4152-BD77-85403CAAC399}" srcOrd="1" destOrd="0" parTransId="{5BE5E32F-A2CB-497B-A354-FD2E455E52EE}" sibTransId="{B677E9AB-EFB4-4C40-9B1C-11C43D80EA64}"/>
    <dgm:cxn modelId="{10F1C1A5-7345-4BB6-8484-DC0EB276DBD0}" type="presOf" srcId="{9B3F17E6-8A52-4F6A-A462-7D50035B03C7}" destId="{B93DD3C3-49AA-4DE0-B2BC-2A06FCF5A6CF}" srcOrd="0" destOrd="0" presId="urn:microsoft.com/office/officeart/2005/8/layout/vList2"/>
    <dgm:cxn modelId="{1F67DEBE-08DE-4803-ACCD-20196BF1F257}" type="presParOf" srcId="{B93DD3C3-49AA-4DE0-B2BC-2A06FCF5A6CF}" destId="{50562ADE-7F53-4564-8DD0-EA82959AECA4}" srcOrd="0" destOrd="0" presId="urn:microsoft.com/office/officeart/2005/8/layout/vList2"/>
    <dgm:cxn modelId="{10C07799-382A-4E89-94BF-075B8CAF6157}" type="presParOf" srcId="{B93DD3C3-49AA-4DE0-B2BC-2A06FCF5A6CF}" destId="{C7868407-9A09-4A35-84F2-595A7CF76D19}" srcOrd="1" destOrd="0" presId="urn:microsoft.com/office/officeart/2005/8/layout/vList2"/>
    <dgm:cxn modelId="{77342E13-38B5-4815-A25D-8EBD1E9CA950}" type="presParOf" srcId="{B93DD3C3-49AA-4DE0-B2BC-2A06FCF5A6CF}" destId="{FB7920D3-8FBE-43B5-8711-02756437B76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12B8E-F9A9-4089-B22A-D6924ACC81F1}">
      <dsp:nvSpPr>
        <dsp:cNvPr id="0" name=""/>
        <dsp:cNvSpPr/>
      </dsp:nvSpPr>
      <dsp:spPr>
        <a:xfrm>
          <a:off x="0" y="129924"/>
          <a:ext cx="5913437" cy="1389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Data is a small collection of small unit of information.</a:t>
          </a:r>
        </a:p>
      </dsp:txBody>
      <dsp:txXfrm>
        <a:off x="67852" y="197776"/>
        <a:ext cx="5777733" cy="1254256"/>
      </dsp:txXfrm>
    </dsp:sp>
    <dsp:sp modelId="{78290E44-6983-494B-B902-3AC76FD32521}">
      <dsp:nvSpPr>
        <dsp:cNvPr id="0" name=""/>
        <dsp:cNvSpPr/>
      </dsp:nvSpPr>
      <dsp:spPr>
        <a:xfrm>
          <a:off x="0" y="1623564"/>
          <a:ext cx="5913437" cy="1389960"/>
        </a:xfrm>
        <a:prstGeom prst="roundRect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It used in variety of  forms like text, number, media, byte.</a:t>
          </a:r>
        </a:p>
      </dsp:txBody>
      <dsp:txXfrm>
        <a:off x="67852" y="1691416"/>
        <a:ext cx="5777733" cy="1254256"/>
      </dsp:txXfrm>
    </dsp:sp>
    <dsp:sp modelId="{1B4C6CE0-D978-4742-B1B7-78BA7EFE68E9}">
      <dsp:nvSpPr>
        <dsp:cNvPr id="0" name=""/>
        <dsp:cNvSpPr/>
      </dsp:nvSpPr>
      <dsp:spPr>
        <a:xfrm>
          <a:off x="0" y="3117204"/>
          <a:ext cx="5913437" cy="138996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Unstructured data.</a:t>
          </a:r>
        </a:p>
      </dsp:txBody>
      <dsp:txXfrm>
        <a:off x="67852" y="3185056"/>
        <a:ext cx="5777733" cy="12542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DBCBF-7F46-4B38-8300-C42E6C795501}">
      <dsp:nvSpPr>
        <dsp:cNvPr id="0" name=""/>
        <dsp:cNvSpPr/>
      </dsp:nvSpPr>
      <dsp:spPr>
        <a:xfrm>
          <a:off x="0" y="2597"/>
          <a:ext cx="9604375" cy="5532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E6A3C-1701-49E9-A861-70E90810A906}">
      <dsp:nvSpPr>
        <dsp:cNvPr id="0" name=""/>
        <dsp:cNvSpPr/>
      </dsp:nvSpPr>
      <dsp:spPr>
        <a:xfrm>
          <a:off x="167348" y="127070"/>
          <a:ext cx="304269" cy="3042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208F4-1E1A-4AF8-8D5F-B2278E5F4FCD}">
      <dsp:nvSpPr>
        <dsp:cNvPr id="0" name=""/>
        <dsp:cNvSpPr/>
      </dsp:nvSpPr>
      <dsp:spPr>
        <a:xfrm>
          <a:off x="638965" y="2597"/>
          <a:ext cx="8965409" cy="553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549" tIns="58549" rIns="58549" bIns="585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is a  collection of  large unit of information.</a:t>
          </a:r>
        </a:p>
      </dsp:txBody>
      <dsp:txXfrm>
        <a:off x="638965" y="2597"/>
        <a:ext cx="8965409" cy="553216"/>
      </dsp:txXfrm>
    </dsp:sp>
    <dsp:sp modelId="{59EE1546-D731-4D43-85FF-19366B834F73}">
      <dsp:nvSpPr>
        <dsp:cNvPr id="0" name=""/>
        <dsp:cNvSpPr/>
      </dsp:nvSpPr>
      <dsp:spPr>
        <a:xfrm>
          <a:off x="0" y="694117"/>
          <a:ext cx="9604375" cy="5532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99D391-0B9B-43FE-9820-B3DA491FF6D3}">
      <dsp:nvSpPr>
        <dsp:cNvPr id="0" name=""/>
        <dsp:cNvSpPr/>
      </dsp:nvSpPr>
      <dsp:spPr>
        <a:xfrm>
          <a:off x="167348" y="818591"/>
          <a:ext cx="304269" cy="3042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D4AD4-6F52-4C91-9507-660CF0BCB405}">
      <dsp:nvSpPr>
        <dsp:cNvPr id="0" name=""/>
        <dsp:cNvSpPr/>
      </dsp:nvSpPr>
      <dsp:spPr>
        <a:xfrm>
          <a:off x="638965" y="694117"/>
          <a:ext cx="8965409" cy="553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549" tIns="58549" rIns="58549" bIns="585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Organized data.</a:t>
          </a:r>
        </a:p>
      </dsp:txBody>
      <dsp:txXfrm>
        <a:off x="638965" y="694117"/>
        <a:ext cx="8965409" cy="553216"/>
      </dsp:txXfrm>
    </dsp:sp>
    <dsp:sp modelId="{3DD743C7-0624-46D8-B151-5A4A2073C5AC}">
      <dsp:nvSpPr>
        <dsp:cNvPr id="0" name=""/>
        <dsp:cNvSpPr/>
      </dsp:nvSpPr>
      <dsp:spPr>
        <a:xfrm>
          <a:off x="0" y="1385638"/>
          <a:ext cx="9604375" cy="5532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1652A-44C1-4DCF-A14F-07DE12BF649F}">
      <dsp:nvSpPr>
        <dsp:cNvPr id="0" name=""/>
        <dsp:cNvSpPr/>
      </dsp:nvSpPr>
      <dsp:spPr>
        <a:xfrm>
          <a:off x="167348" y="1510112"/>
          <a:ext cx="304269" cy="3042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84616-D0F3-4743-AED2-663B0F57BBFD}">
      <dsp:nvSpPr>
        <dsp:cNvPr id="0" name=""/>
        <dsp:cNvSpPr/>
      </dsp:nvSpPr>
      <dsp:spPr>
        <a:xfrm>
          <a:off x="638965" y="1385638"/>
          <a:ext cx="8965409" cy="553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549" tIns="58549" rIns="58549" bIns="585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 organized by Table, Row, Column.</a:t>
          </a:r>
        </a:p>
      </dsp:txBody>
      <dsp:txXfrm>
        <a:off x="638965" y="1385638"/>
        <a:ext cx="8965409" cy="553216"/>
      </dsp:txXfrm>
    </dsp:sp>
    <dsp:sp modelId="{0E17368D-FA14-43AB-9CE4-092334CC2F91}">
      <dsp:nvSpPr>
        <dsp:cNvPr id="0" name=""/>
        <dsp:cNvSpPr/>
      </dsp:nvSpPr>
      <dsp:spPr>
        <a:xfrm>
          <a:off x="0" y="2077159"/>
          <a:ext cx="9604375" cy="5532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36B8C-386D-413D-80AA-BA4B3EE374F7}">
      <dsp:nvSpPr>
        <dsp:cNvPr id="0" name=""/>
        <dsp:cNvSpPr/>
      </dsp:nvSpPr>
      <dsp:spPr>
        <a:xfrm>
          <a:off x="167348" y="2201633"/>
          <a:ext cx="304269" cy="3042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9C1C5-E221-4402-B499-963571DD43E9}">
      <dsp:nvSpPr>
        <dsp:cNvPr id="0" name=""/>
        <dsp:cNvSpPr/>
      </dsp:nvSpPr>
      <dsp:spPr>
        <a:xfrm>
          <a:off x="638965" y="2077159"/>
          <a:ext cx="8965409" cy="553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549" tIns="58549" rIns="58549" bIns="585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 is easily Store, Retrieving and Manage Data.</a:t>
          </a:r>
        </a:p>
      </dsp:txBody>
      <dsp:txXfrm>
        <a:off x="638965" y="2077159"/>
        <a:ext cx="8965409" cy="553216"/>
      </dsp:txXfrm>
    </dsp:sp>
    <dsp:sp modelId="{F12CEA97-C8D6-4286-9D03-98FC14370595}">
      <dsp:nvSpPr>
        <dsp:cNvPr id="0" name=""/>
        <dsp:cNvSpPr/>
      </dsp:nvSpPr>
      <dsp:spPr>
        <a:xfrm>
          <a:off x="0" y="2768680"/>
          <a:ext cx="9604375" cy="5532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481B3-55B1-4666-B75A-BF5E185EF6E3}">
      <dsp:nvSpPr>
        <dsp:cNvPr id="0" name=""/>
        <dsp:cNvSpPr/>
      </dsp:nvSpPr>
      <dsp:spPr>
        <a:xfrm>
          <a:off x="167348" y="2893153"/>
          <a:ext cx="304269" cy="3042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7F042-0A22-407A-B137-8F84B2AF9A49}">
      <dsp:nvSpPr>
        <dsp:cNvPr id="0" name=""/>
        <dsp:cNvSpPr/>
      </dsp:nvSpPr>
      <dsp:spPr>
        <a:xfrm>
          <a:off x="638965" y="2768680"/>
          <a:ext cx="8965409" cy="553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549" tIns="58549" rIns="58549" bIns="585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Mysql, Sybase, Oracle, Mongo DB, Sql, Postgre Sql.</a:t>
          </a:r>
        </a:p>
      </dsp:txBody>
      <dsp:txXfrm>
        <a:off x="638965" y="2768680"/>
        <a:ext cx="8965409" cy="5532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B6165-BE3F-4DA2-9DAB-354DF2A2E2AF}">
      <dsp:nvSpPr>
        <dsp:cNvPr id="0" name=""/>
        <dsp:cNvSpPr/>
      </dsp:nvSpPr>
      <dsp:spPr>
        <a:xfrm>
          <a:off x="0" y="37049"/>
          <a:ext cx="9604375" cy="798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DBMS – Database Management System.</a:t>
          </a:r>
        </a:p>
      </dsp:txBody>
      <dsp:txXfrm>
        <a:off x="38981" y="76030"/>
        <a:ext cx="9526413" cy="720562"/>
      </dsp:txXfrm>
    </dsp:sp>
    <dsp:sp modelId="{7CAF4906-556B-4D08-B449-DAD1227FF408}">
      <dsp:nvSpPr>
        <dsp:cNvPr id="0" name=""/>
        <dsp:cNvSpPr/>
      </dsp:nvSpPr>
      <dsp:spPr>
        <a:xfrm>
          <a:off x="0" y="896054"/>
          <a:ext cx="9604375" cy="798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A (DBMS) refers to the technology for creating and managing databases.</a:t>
          </a:r>
          <a:endParaRPr lang="en-US" sz="2100" kern="1200" dirty="0"/>
        </a:p>
      </dsp:txBody>
      <dsp:txXfrm>
        <a:off x="38981" y="935035"/>
        <a:ext cx="9526413" cy="720562"/>
      </dsp:txXfrm>
    </dsp:sp>
    <dsp:sp modelId="{4DD84884-ADF6-41E0-AD32-1FF901ACFD69}">
      <dsp:nvSpPr>
        <dsp:cNvPr id="0" name=""/>
        <dsp:cNvSpPr/>
      </dsp:nvSpPr>
      <dsp:spPr>
        <a:xfrm>
          <a:off x="0" y="1755059"/>
          <a:ext cx="9604375" cy="798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DBMS is a software tool to organize (create, retrieve, update, and manage) data in a database.</a:t>
          </a:r>
          <a:endParaRPr lang="en-US" sz="2100" kern="1200" dirty="0"/>
        </a:p>
      </dsp:txBody>
      <dsp:txXfrm>
        <a:off x="38981" y="1794040"/>
        <a:ext cx="9526413" cy="720562"/>
      </dsp:txXfrm>
    </dsp:sp>
    <dsp:sp modelId="{7262AC7E-36DC-43BB-9984-010E104D4DA8}">
      <dsp:nvSpPr>
        <dsp:cNvPr id="0" name=""/>
        <dsp:cNvSpPr/>
      </dsp:nvSpPr>
      <dsp:spPr>
        <a:xfrm>
          <a:off x="0" y="2614064"/>
          <a:ext cx="9604375" cy="798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The main aim of a DBMS is to supply a way to store up and retrieve database information that is both convenient and efficient.</a:t>
          </a:r>
          <a:endParaRPr lang="en-US" sz="2100" kern="1200" dirty="0"/>
        </a:p>
      </dsp:txBody>
      <dsp:txXfrm>
        <a:off x="38981" y="2653045"/>
        <a:ext cx="9526413" cy="7205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FDC89-8CBA-47D1-A11E-0E076E4FC657}">
      <dsp:nvSpPr>
        <dsp:cNvPr id="0" name=""/>
        <dsp:cNvSpPr/>
      </dsp:nvSpPr>
      <dsp:spPr>
        <a:xfrm>
          <a:off x="0" y="1861613"/>
          <a:ext cx="9604375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285B0-0733-4F08-AC56-5426F62977CE}">
      <dsp:nvSpPr>
        <dsp:cNvPr id="0" name=""/>
        <dsp:cNvSpPr/>
      </dsp:nvSpPr>
      <dsp:spPr>
        <a:xfrm>
          <a:off x="144065" y="1154200"/>
          <a:ext cx="2112962" cy="4467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1960–1980</a:t>
          </a:r>
        </a:p>
      </dsp:txBody>
      <dsp:txXfrm>
        <a:off x="144065" y="1154200"/>
        <a:ext cx="2112962" cy="446787"/>
      </dsp:txXfrm>
    </dsp:sp>
    <dsp:sp modelId="{B1645BE5-37C5-4EA0-A7B0-AF3EC0C96DE3}">
      <dsp:nvSpPr>
        <dsp:cNvPr id="0" name=""/>
        <dsp:cNvSpPr/>
      </dsp:nvSpPr>
      <dsp:spPr>
        <a:xfrm>
          <a:off x="144065" y="689995"/>
          <a:ext cx="2112962" cy="46420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Flat Files, Text Files, Table.</a:t>
          </a:r>
        </a:p>
      </dsp:txBody>
      <dsp:txXfrm>
        <a:off x="144065" y="689995"/>
        <a:ext cx="2112962" cy="464204"/>
      </dsp:txXfrm>
    </dsp:sp>
    <dsp:sp modelId="{692C809B-CDE0-45F7-A015-CC23722C23A5}">
      <dsp:nvSpPr>
        <dsp:cNvPr id="0" name=""/>
        <dsp:cNvSpPr/>
      </dsp:nvSpPr>
      <dsp:spPr>
        <a:xfrm>
          <a:off x="1200546" y="1600987"/>
          <a:ext cx="0" cy="260625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E09E92-B4C7-42AD-874F-6E465CDBD7AF}">
      <dsp:nvSpPr>
        <dsp:cNvPr id="0" name=""/>
        <dsp:cNvSpPr/>
      </dsp:nvSpPr>
      <dsp:spPr>
        <a:xfrm>
          <a:off x="1344612" y="2122239"/>
          <a:ext cx="2112962" cy="4467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1970–1990</a:t>
          </a:r>
        </a:p>
      </dsp:txBody>
      <dsp:txXfrm>
        <a:off x="1344612" y="2122239"/>
        <a:ext cx="2112962" cy="446787"/>
      </dsp:txXfrm>
    </dsp:sp>
    <dsp:sp modelId="{6CC2308B-808D-4617-82EA-0F546299BFD0}">
      <dsp:nvSpPr>
        <dsp:cNvPr id="0" name=""/>
        <dsp:cNvSpPr/>
      </dsp:nvSpPr>
      <dsp:spPr>
        <a:xfrm>
          <a:off x="1344612" y="2569026"/>
          <a:ext cx="2112962" cy="82994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Hierarchical data base family tree one-to-many relation.</a:t>
          </a:r>
        </a:p>
      </dsp:txBody>
      <dsp:txXfrm>
        <a:off x="1344612" y="2569026"/>
        <a:ext cx="2112962" cy="829942"/>
      </dsp:txXfrm>
    </dsp:sp>
    <dsp:sp modelId="{FC0369F6-A553-456F-84D8-92B5A3DCA577}">
      <dsp:nvSpPr>
        <dsp:cNvPr id="0" name=""/>
        <dsp:cNvSpPr/>
      </dsp:nvSpPr>
      <dsp:spPr>
        <a:xfrm>
          <a:off x="2401093" y="1861613"/>
          <a:ext cx="0" cy="260625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19BF1C-4D78-4DAD-BA93-45EFCB2B484C}">
      <dsp:nvSpPr>
        <dsp:cNvPr id="0" name=""/>
        <dsp:cNvSpPr/>
      </dsp:nvSpPr>
      <dsp:spPr>
        <a:xfrm rot="2700000">
          <a:off x="1171586" y="1832653"/>
          <a:ext cx="57919" cy="579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36994-0F38-4494-8512-37C38C19E4D6}">
      <dsp:nvSpPr>
        <dsp:cNvPr id="0" name=""/>
        <dsp:cNvSpPr/>
      </dsp:nvSpPr>
      <dsp:spPr>
        <a:xfrm rot="2700000">
          <a:off x="2372133" y="1832653"/>
          <a:ext cx="57919" cy="579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1B5D2-C51C-4036-AB39-3BEEF0CCE782}">
      <dsp:nvSpPr>
        <dsp:cNvPr id="0" name=""/>
        <dsp:cNvSpPr/>
      </dsp:nvSpPr>
      <dsp:spPr>
        <a:xfrm>
          <a:off x="2545159" y="1154200"/>
          <a:ext cx="2112962" cy="4467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1970–1990</a:t>
          </a:r>
        </a:p>
      </dsp:txBody>
      <dsp:txXfrm>
        <a:off x="2545159" y="1154200"/>
        <a:ext cx="2112962" cy="446787"/>
      </dsp:txXfrm>
    </dsp:sp>
    <dsp:sp modelId="{69C9E295-6067-4B09-8387-A408FF53EE93}">
      <dsp:nvSpPr>
        <dsp:cNvPr id="0" name=""/>
        <dsp:cNvSpPr/>
      </dsp:nvSpPr>
      <dsp:spPr>
        <a:xfrm>
          <a:off x="2545159" y="324258"/>
          <a:ext cx="2112962" cy="82994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Network database many-many relation connect more than table.</a:t>
          </a:r>
        </a:p>
      </dsp:txBody>
      <dsp:txXfrm>
        <a:off x="2545159" y="324258"/>
        <a:ext cx="2112962" cy="829942"/>
      </dsp:txXfrm>
    </dsp:sp>
    <dsp:sp modelId="{A2694901-16FF-468A-B101-97D71A125F9A}">
      <dsp:nvSpPr>
        <dsp:cNvPr id="0" name=""/>
        <dsp:cNvSpPr/>
      </dsp:nvSpPr>
      <dsp:spPr>
        <a:xfrm>
          <a:off x="3601640" y="1600987"/>
          <a:ext cx="0" cy="260625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8398E-AFFA-4329-8A40-AE813DA2C61B}">
      <dsp:nvSpPr>
        <dsp:cNvPr id="0" name=""/>
        <dsp:cNvSpPr/>
      </dsp:nvSpPr>
      <dsp:spPr>
        <a:xfrm>
          <a:off x="3745706" y="2122239"/>
          <a:ext cx="2112962" cy="4467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1980 to Present</a:t>
          </a:r>
        </a:p>
      </dsp:txBody>
      <dsp:txXfrm>
        <a:off x="3745706" y="2122239"/>
        <a:ext cx="2112962" cy="446787"/>
      </dsp:txXfrm>
    </dsp:sp>
    <dsp:sp modelId="{2B45FD73-9098-4D98-A6AE-F6091487BA14}">
      <dsp:nvSpPr>
        <dsp:cNvPr id="0" name=""/>
        <dsp:cNvSpPr/>
      </dsp:nvSpPr>
      <dsp:spPr>
        <a:xfrm>
          <a:off x="3745706" y="2569026"/>
          <a:ext cx="2112962" cy="82994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Relational database relate common attribute primary key, using sql.</a:t>
          </a:r>
        </a:p>
      </dsp:txBody>
      <dsp:txXfrm>
        <a:off x="3745706" y="2569026"/>
        <a:ext cx="2112962" cy="829942"/>
      </dsp:txXfrm>
    </dsp:sp>
    <dsp:sp modelId="{F5829CD8-6700-4F2B-B46D-8B93649C523F}">
      <dsp:nvSpPr>
        <dsp:cNvPr id="0" name=""/>
        <dsp:cNvSpPr/>
      </dsp:nvSpPr>
      <dsp:spPr>
        <a:xfrm>
          <a:off x="4802187" y="1861613"/>
          <a:ext cx="0" cy="260625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E295CF-9390-4C06-90D2-477AAB09B453}">
      <dsp:nvSpPr>
        <dsp:cNvPr id="0" name=""/>
        <dsp:cNvSpPr/>
      </dsp:nvSpPr>
      <dsp:spPr>
        <a:xfrm rot="2700000">
          <a:off x="3572680" y="1832653"/>
          <a:ext cx="57919" cy="579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4AA8C-710D-4CD9-9724-FBCFE2CDD1C5}">
      <dsp:nvSpPr>
        <dsp:cNvPr id="0" name=""/>
        <dsp:cNvSpPr/>
      </dsp:nvSpPr>
      <dsp:spPr>
        <a:xfrm rot="2700000">
          <a:off x="4773227" y="1832653"/>
          <a:ext cx="57919" cy="579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C5211-F72D-45D6-BB9B-22CD3A8BC197}">
      <dsp:nvSpPr>
        <dsp:cNvPr id="0" name=""/>
        <dsp:cNvSpPr/>
      </dsp:nvSpPr>
      <dsp:spPr>
        <a:xfrm>
          <a:off x="4946253" y="1154200"/>
          <a:ext cx="2112962" cy="4467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1990 to Present</a:t>
          </a:r>
        </a:p>
      </dsp:txBody>
      <dsp:txXfrm>
        <a:off x="4946253" y="1154200"/>
        <a:ext cx="2112962" cy="446787"/>
      </dsp:txXfrm>
    </dsp:sp>
    <dsp:sp modelId="{3B83EB99-32CE-4827-A48B-C2B852C5FCB7}">
      <dsp:nvSpPr>
        <dsp:cNvPr id="0" name=""/>
        <dsp:cNvSpPr/>
      </dsp:nvSpPr>
      <dsp:spPr>
        <a:xfrm>
          <a:off x="4946253" y="141389"/>
          <a:ext cx="2112962" cy="101281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Object Oriented DB, Data presented in the form of object it support various queries.</a:t>
          </a:r>
        </a:p>
      </dsp:txBody>
      <dsp:txXfrm>
        <a:off x="4946253" y="141389"/>
        <a:ext cx="2112962" cy="1012810"/>
      </dsp:txXfrm>
    </dsp:sp>
    <dsp:sp modelId="{4C21E67E-04E7-45FD-B818-64841C07965F}">
      <dsp:nvSpPr>
        <dsp:cNvPr id="0" name=""/>
        <dsp:cNvSpPr/>
      </dsp:nvSpPr>
      <dsp:spPr>
        <a:xfrm>
          <a:off x="6002734" y="1600987"/>
          <a:ext cx="0" cy="260625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76D72-923F-4130-94A3-FECD44062384}">
      <dsp:nvSpPr>
        <dsp:cNvPr id="0" name=""/>
        <dsp:cNvSpPr/>
      </dsp:nvSpPr>
      <dsp:spPr>
        <a:xfrm>
          <a:off x="6146800" y="2122239"/>
          <a:ext cx="2112962" cy="4467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1990</a:t>
          </a:r>
        </a:p>
      </dsp:txBody>
      <dsp:txXfrm>
        <a:off x="6146800" y="2122239"/>
        <a:ext cx="2112962" cy="446787"/>
      </dsp:txXfrm>
    </dsp:sp>
    <dsp:sp modelId="{6F555497-E979-413C-AD6C-BCA232BD70AC}">
      <dsp:nvSpPr>
        <dsp:cNvPr id="0" name=""/>
        <dsp:cNvSpPr/>
      </dsp:nvSpPr>
      <dsp:spPr>
        <a:xfrm>
          <a:off x="6146800" y="2569026"/>
          <a:ext cx="2112962" cy="46420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Object Relational DB.</a:t>
          </a:r>
        </a:p>
      </dsp:txBody>
      <dsp:txXfrm>
        <a:off x="6146800" y="2569026"/>
        <a:ext cx="2112962" cy="464204"/>
      </dsp:txXfrm>
    </dsp:sp>
    <dsp:sp modelId="{C583845D-FC41-4CC3-A204-F1662B85735A}">
      <dsp:nvSpPr>
        <dsp:cNvPr id="0" name=""/>
        <dsp:cNvSpPr/>
      </dsp:nvSpPr>
      <dsp:spPr>
        <a:xfrm>
          <a:off x="7203281" y="1861613"/>
          <a:ext cx="0" cy="260625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04C8ED-802F-40D3-9515-6AD7F7E0C23E}">
      <dsp:nvSpPr>
        <dsp:cNvPr id="0" name=""/>
        <dsp:cNvSpPr/>
      </dsp:nvSpPr>
      <dsp:spPr>
        <a:xfrm rot="2700000">
          <a:off x="5973774" y="1832653"/>
          <a:ext cx="57919" cy="579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97C45-817D-42BE-BD77-979C491C5A95}">
      <dsp:nvSpPr>
        <dsp:cNvPr id="0" name=""/>
        <dsp:cNvSpPr/>
      </dsp:nvSpPr>
      <dsp:spPr>
        <a:xfrm rot="2700000">
          <a:off x="7174321" y="1832653"/>
          <a:ext cx="57919" cy="579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46B5C-A712-48A4-98AB-F790A7964593}">
      <dsp:nvSpPr>
        <dsp:cNvPr id="0" name=""/>
        <dsp:cNvSpPr/>
      </dsp:nvSpPr>
      <dsp:spPr>
        <a:xfrm>
          <a:off x="7347346" y="1154200"/>
          <a:ext cx="2112962" cy="4467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1990</a:t>
          </a:r>
        </a:p>
      </dsp:txBody>
      <dsp:txXfrm>
        <a:off x="7347346" y="1154200"/>
        <a:ext cx="2112962" cy="446787"/>
      </dsp:txXfrm>
    </dsp:sp>
    <dsp:sp modelId="{A7283FA9-0B82-45CE-A8C6-E537405314CE}">
      <dsp:nvSpPr>
        <dsp:cNvPr id="0" name=""/>
        <dsp:cNvSpPr/>
      </dsp:nvSpPr>
      <dsp:spPr>
        <a:xfrm>
          <a:off x="7347346" y="689995"/>
          <a:ext cx="2112962" cy="46420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Web Enabled DB.</a:t>
          </a:r>
        </a:p>
      </dsp:txBody>
      <dsp:txXfrm>
        <a:off x="7347346" y="689995"/>
        <a:ext cx="2112962" cy="464204"/>
      </dsp:txXfrm>
    </dsp:sp>
    <dsp:sp modelId="{11EE2A0D-D3C6-4EAD-AF2D-5888983A5787}">
      <dsp:nvSpPr>
        <dsp:cNvPr id="0" name=""/>
        <dsp:cNvSpPr/>
      </dsp:nvSpPr>
      <dsp:spPr>
        <a:xfrm>
          <a:off x="8403828" y="1600987"/>
          <a:ext cx="0" cy="260625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8B7C7C-EC34-4840-AEB6-A283C9858CFB}">
      <dsp:nvSpPr>
        <dsp:cNvPr id="0" name=""/>
        <dsp:cNvSpPr/>
      </dsp:nvSpPr>
      <dsp:spPr>
        <a:xfrm rot="2700000">
          <a:off x="8374868" y="1832653"/>
          <a:ext cx="57919" cy="579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34866-1175-4E51-9913-3ED5992CC5EE}">
      <dsp:nvSpPr>
        <dsp:cNvPr id="0" name=""/>
        <dsp:cNvSpPr/>
      </dsp:nvSpPr>
      <dsp:spPr>
        <a:xfrm>
          <a:off x="0" y="396"/>
          <a:ext cx="5913437" cy="5454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44C96-8A90-4AE7-BB89-793BD1B1E0C2}">
      <dsp:nvSpPr>
        <dsp:cNvPr id="0" name=""/>
        <dsp:cNvSpPr/>
      </dsp:nvSpPr>
      <dsp:spPr>
        <a:xfrm>
          <a:off x="164997" y="123121"/>
          <a:ext cx="299995" cy="299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65526-363A-436A-8913-A3A37F91D1AE}">
      <dsp:nvSpPr>
        <dsp:cNvPr id="0" name=""/>
        <dsp:cNvSpPr/>
      </dsp:nvSpPr>
      <dsp:spPr>
        <a:xfrm>
          <a:off x="629990" y="396"/>
          <a:ext cx="5283446" cy="545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6" tIns="57726" rIns="57726" bIns="577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Better use of data or information.</a:t>
          </a:r>
        </a:p>
      </dsp:txBody>
      <dsp:txXfrm>
        <a:off x="629990" y="396"/>
        <a:ext cx="5283446" cy="545446"/>
      </dsp:txXfrm>
    </dsp:sp>
    <dsp:sp modelId="{0057CCBA-2FF2-4BF3-8B5F-1A7DD1779B8D}">
      <dsp:nvSpPr>
        <dsp:cNvPr id="0" name=""/>
        <dsp:cNvSpPr/>
      </dsp:nvSpPr>
      <dsp:spPr>
        <a:xfrm>
          <a:off x="0" y="682204"/>
          <a:ext cx="5913437" cy="5454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4264F-AE73-499D-B9A4-3D4E407889D8}">
      <dsp:nvSpPr>
        <dsp:cNvPr id="0" name=""/>
        <dsp:cNvSpPr/>
      </dsp:nvSpPr>
      <dsp:spPr>
        <a:xfrm>
          <a:off x="164997" y="804929"/>
          <a:ext cx="299995" cy="299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B28C5-7357-4121-A2DF-228AC59699A0}">
      <dsp:nvSpPr>
        <dsp:cNvPr id="0" name=""/>
        <dsp:cNvSpPr/>
      </dsp:nvSpPr>
      <dsp:spPr>
        <a:xfrm>
          <a:off x="629990" y="682204"/>
          <a:ext cx="5283446" cy="545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6" tIns="57726" rIns="57726" bIns="577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Secured Data .</a:t>
          </a:r>
        </a:p>
      </dsp:txBody>
      <dsp:txXfrm>
        <a:off x="629990" y="682204"/>
        <a:ext cx="5283446" cy="545446"/>
      </dsp:txXfrm>
    </dsp:sp>
    <dsp:sp modelId="{B088279A-6AF0-474B-9E62-3B26087B8556}">
      <dsp:nvSpPr>
        <dsp:cNvPr id="0" name=""/>
        <dsp:cNvSpPr/>
      </dsp:nvSpPr>
      <dsp:spPr>
        <a:xfrm>
          <a:off x="0" y="1364012"/>
          <a:ext cx="5913437" cy="5454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96D3F3-F7DD-4A84-94A3-04EE56B68615}">
      <dsp:nvSpPr>
        <dsp:cNvPr id="0" name=""/>
        <dsp:cNvSpPr/>
      </dsp:nvSpPr>
      <dsp:spPr>
        <a:xfrm>
          <a:off x="164997" y="1486738"/>
          <a:ext cx="299995" cy="299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972FF-0125-4599-9D18-B34DD217478E}">
      <dsp:nvSpPr>
        <dsp:cNvPr id="0" name=""/>
        <dsp:cNvSpPr/>
      </dsp:nvSpPr>
      <dsp:spPr>
        <a:xfrm>
          <a:off x="629990" y="1364012"/>
          <a:ext cx="5283446" cy="545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6" tIns="57726" rIns="57726" bIns="577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Reduces Data Inconsistency and Redundancy .</a:t>
          </a:r>
        </a:p>
      </dsp:txBody>
      <dsp:txXfrm>
        <a:off x="629990" y="1364012"/>
        <a:ext cx="5283446" cy="545446"/>
      </dsp:txXfrm>
    </dsp:sp>
    <dsp:sp modelId="{FA9FB820-81C3-443A-86CF-8CE7E462607C}">
      <dsp:nvSpPr>
        <dsp:cNvPr id="0" name=""/>
        <dsp:cNvSpPr/>
      </dsp:nvSpPr>
      <dsp:spPr>
        <a:xfrm>
          <a:off x="0" y="2045820"/>
          <a:ext cx="5913437" cy="5454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561B8-8B12-45E0-9667-F77E3252BF03}">
      <dsp:nvSpPr>
        <dsp:cNvPr id="0" name=""/>
        <dsp:cNvSpPr/>
      </dsp:nvSpPr>
      <dsp:spPr>
        <a:xfrm>
          <a:off x="164997" y="2168546"/>
          <a:ext cx="299995" cy="2999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1483F-B69E-40BD-B8E2-8F8F86A3370F}">
      <dsp:nvSpPr>
        <dsp:cNvPr id="0" name=""/>
        <dsp:cNvSpPr/>
      </dsp:nvSpPr>
      <dsp:spPr>
        <a:xfrm>
          <a:off x="629990" y="2045820"/>
          <a:ext cx="5283446" cy="545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6" tIns="57726" rIns="57726" bIns="577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Better Recovery and Backups.</a:t>
          </a:r>
        </a:p>
      </dsp:txBody>
      <dsp:txXfrm>
        <a:off x="629990" y="2045820"/>
        <a:ext cx="5283446" cy="545446"/>
      </dsp:txXfrm>
    </dsp:sp>
    <dsp:sp modelId="{D9638036-21A5-42D1-8B71-8FDFF409768B}">
      <dsp:nvSpPr>
        <dsp:cNvPr id="0" name=""/>
        <dsp:cNvSpPr/>
      </dsp:nvSpPr>
      <dsp:spPr>
        <a:xfrm>
          <a:off x="0" y="2727628"/>
          <a:ext cx="5913437" cy="5454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592B64-E69C-478A-92E2-B3A4FDF71813}">
      <dsp:nvSpPr>
        <dsp:cNvPr id="0" name=""/>
        <dsp:cNvSpPr/>
      </dsp:nvSpPr>
      <dsp:spPr>
        <a:xfrm>
          <a:off x="164997" y="2850354"/>
          <a:ext cx="299995" cy="2999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3B66B-E72A-4633-BB7B-8542E38FF321}">
      <dsp:nvSpPr>
        <dsp:cNvPr id="0" name=""/>
        <dsp:cNvSpPr/>
      </dsp:nvSpPr>
      <dsp:spPr>
        <a:xfrm>
          <a:off x="629990" y="2727628"/>
          <a:ext cx="5283446" cy="545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6" tIns="57726" rIns="57726" bIns="577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Fast Data Sharing.</a:t>
          </a:r>
        </a:p>
      </dsp:txBody>
      <dsp:txXfrm>
        <a:off x="629990" y="2727628"/>
        <a:ext cx="5283446" cy="545446"/>
      </dsp:txXfrm>
    </dsp:sp>
    <dsp:sp modelId="{8ED46050-D060-4488-935E-60C22E9CA47E}">
      <dsp:nvSpPr>
        <dsp:cNvPr id="0" name=""/>
        <dsp:cNvSpPr/>
      </dsp:nvSpPr>
      <dsp:spPr>
        <a:xfrm>
          <a:off x="0" y="3409437"/>
          <a:ext cx="5913437" cy="5454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8FC601-E50A-471B-9A01-31593BB3E434}">
      <dsp:nvSpPr>
        <dsp:cNvPr id="0" name=""/>
        <dsp:cNvSpPr/>
      </dsp:nvSpPr>
      <dsp:spPr>
        <a:xfrm>
          <a:off x="164997" y="3532162"/>
          <a:ext cx="299995" cy="29999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B236E-D4AE-4F7C-A839-48CC9DEEEDFF}">
      <dsp:nvSpPr>
        <dsp:cNvPr id="0" name=""/>
        <dsp:cNvSpPr/>
      </dsp:nvSpPr>
      <dsp:spPr>
        <a:xfrm>
          <a:off x="629990" y="3409437"/>
          <a:ext cx="5283446" cy="545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6" tIns="57726" rIns="57726" bIns="577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User Friendly .</a:t>
          </a:r>
        </a:p>
      </dsp:txBody>
      <dsp:txXfrm>
        <a:off x="629990" y="3409437"/>
        <a:ext cx="5283446" cy="545446"/>
      </dsp:txXfrm>
    </dsp:sp>
    <dsp:sp modelId="{CEEBBB69-1993-4281-8EB3-A1608B5A9B95}">
      <dsp:nvSpPr>
        <dsp:cNvPr id="0" name=""/>
        <dsp:cNvSpPr/>
      </dsp:nvSpPr>
      <dsp:spPr>
        <a:xfrm>
          <a:off x="0" y="4091245"/>
          <a:ext cx="5913437" cy="5454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A1B95-83FE-4F39-853C-6166F11960F2}">
      <dsp:nvSpPr>
        <dsp:cNvPr id="0" name=""/>
        <dsp:cNvSpPr/>
      </dsp:nvSpPr>
      <dsp:spPr>
        <a:xfrm>
          <a:off x="164997" y="4213970"/>
          <a:ext cx="299995" cy="29999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79EAC-F43E-4A41-9D5A-EB5A53D7D801}">
      <dsp:nvSpPr>
        <dsp:cNvPr id="0" name=""/>
        <dsp:cNvSpPr/>
      </dsp:nvSpPr>
      <dsp:spPr>
        <a:xfrm>
          <a:off x="629990" y="4091245"/>
          <a:ext cx="5283446" cy="545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6" tIns="57726" rIns="57726" bIns="577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Abstraction.</a:t>
          </a:r>
        </a:p>
      </dsp:txBody>
      <dsp:txXfrm>
        <a:off x="629990" y="4091245"/>
        <a:ext cx="5283446" cy="5454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EE725-CD52-498E-9CFE-3726110309E8}">
      <dsp:nvSpPr>
        <dsp:cNvPr id="0" name=""/>
        <dsp:cNvSpPr/>
      </dsp:nvSpPr>
      <dsp:spPr>
        <a:xfrm>
          <a:off x="57854" y="175416"/>
          <a:ext cx="1256182" cy="12561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B626B-2382-45CC-94CD-8550B3FC632C}">
      <dsp:nvSpPr>
        <dsp:cNvPr id="0" name=""/>
        <dsp:cNvSpPr/>
      </dsp:nvSpPr>
      <dsp:spPr>
        <a:xfrm>
          <a:off x="321652" y="439215"/>
          <a:ext cx="728586" cy="728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F0A90-622C-4570-AD48-57E08F2CC6D1}">
      <dsp:nvSpPr>
        <dsp:cNvPr id="0" name=""/>
        <dsp:cNvSpPr/>
      </dsp:nvSpPr>
      <dsp:spPr>
        <a:xfrm>
          <a:off x="1583219" y="175416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Increased Cost</a:t>
          </a:r>
          <a:endParaRPr lang="en-US" sz="2400" kern="1200"/>
        </a:p>
      </dsp:txBody>
      <dsp:txXfrm>
        <a:off x="1583219" y="175416"/>
        <a:ext cx="2961002" cy="1256182"/>
      </dsp:txXfrm>
    </dsp:sp>
    <dsp:sp modelId="{43742691-0FEA-48B0-B827-F6CD27C54388}">
      <dsp:nvSpPr>
        <dsp:cNvPr id="0" name=""/>
        <dsp:cNvSpPr/>
      </dsp:nvSpPr>
      <dsp:spPr>
        <a:xfrm>
          <a:off x="5060153" y="175416"/>
          <a:ext cx="1256182" cy="12561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D41F5-5A2C-46B2-AB6A-AF35AE677298}">
      <dsp:nvSpPr>
        <dsp:cNvPr id="0" name=""/>
        <dsp:cNvSpPr/>
      </dsp:nvSpPr>
      <dsp:spPr>
        <a:xfrm>
          <a:off x="5323952" y="439215"/>
          <a:ext cx="728586" cy="728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39725-3F6F-46EC-B8C9-601256070686}">
      <dsp:nvSpPr>
        <dsp:cNvPr id="0" name=""/>
        <dsp:cNvSpPr/>
      </dsp:nvSpPr>
      <dsp:spPr>
        <a:xfrm>
          <a:off x="6585518" y="175416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Complexity</a:t>
          </a:r>
          <a:endParaRPr lang="en-US" sz="2400" kern="1200"/>
        </a:p>
      </dsp:txBody>
      <dsp:txXfrm>
        <a:off x="6585518" y="175416"/>
        <a:ext cx="2961002" cy="1256182"/>
      </dsp:txXfrm>
    </dsp:sp>
    <dsp:sp modelId="{204BF9E5-C47C-45D9-8407-7CE8F75B2FBE}">
      <dsp:nvSpPr>
        <dsp:cNvPr id="0" name=""/>
        <dsp:cNvSpPr/>
      </dsp:nvSpPr>
      <dsp:spPr>
        <a:xfrm>
          <a:off x="57854" y="2018038"/>
          <a:ext cx="1256182" cy="12561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D82603-8A3A-46B6-AC0D-B9BD3877F201}">
      <dsp:nvSpPr>
        <dsp:cNvPr id="0" name=""/>
        <dsp:cNvSpPr/>
      </dsp:nvSpPr>
      <dsp:spPr>
        <a:xfrm>
          <a:off x="321652" y="2281836"/>
          <a:ext cx="728586" cy="728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49CE1-A7AC-4DDA-B412-274DBF3103FA}">
      <dsp:nvSpPr>
        <dsp:cNvPr id="0" name=""/>
        <dsp:cNvSpPr/>
      </dsp:nvSpPr>
      <dsp:spPr>
        <a:xfrm>
          <a:off x="1583219" y="2018038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Currency Maintenance</a:t>
          </a:r>
          <a:endParaRPr lang="en-US" sz="2400" kern="1200"/>
        </a:p>
      </dsp:txBody>
      <dsp:txXfrm>
        <a:off x="1583219" y="2018038"/>
        <a:ext cx="2961002" cy="1256182"/>
      </dsp:txXfrm>
    </dsp:sp>
    <dsp:sp modelId="{F5491AE6-AF23-45D2-9C20-E82B9669BBB6}">
      <dsp:nvSpPr>
        <dsp:cNvPr id="0" name=""/>
        <dsp:cNvSpPr/>
      </dsp:nvSpPr>
      <dsp:spPr>
        <a:xfrm>
          <a:off x="5060153" y="2018038"/>
          <a:ext cx="1256182" cy="12561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7D130-9D9D-46D7-8AB3-2F70807DDB72}">
      <dsp:nvSpPr>
        <dsp:cNvPr id="0" name=""/>
        <dsp:cNvSpPr/>
      </dsp:nvSpPr>
      <dsp:spPr>
        <a:xfrm>
          <a:off x="5323952" y="2281836"/>
          <a:ext cx="728586" cy="7285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19A03-1B4D-4277-B0E6-FC1192E61A21}">
      <dsp:nvSpPr>
        <dsp:cNvPr id="0" name=""/>
        <dsp:cNvSpPr/>
      </dsp:nvSpPr>
      <dsp:spPr>
        <a:xfrm>
          <a:off x="6585518" y="2018038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Performance</a:t>
          </a:r>
          <a:endParaRPr lang="en-US" sz="2400" kern="1200"/>
        </a:p>
      </dsp:txBody>
      <dsp:txXfrm>
        <a:off x="6585518" y="2018038"/>
        <a:ext cx="2961002" cy="12561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62ADE-7F53-4564-8DD0-EA82959AECA4}">
      <dsp:nvSpPr>
        <dsp:cNvPr id="0" name=""/>
        <dsp:cNvSpPr/>
      </dsp:nvSpPr>
      <dsp:spPr>
        <a:xfrm>
          <a:off x="0" y="170243"/>
          <a:ext cx="5913437" cy="21036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/>
            <a:t>A relational database management system (RDBMS) is a program used to create, update, and manage relational databases.</a:t>
          </a:r>
          <a:endParaRPr lang="en-US" sz="3100" kern="1200" dirty="0"/>
        </a:p>
      </dsp:txBody>
      <dsp:txXfrm>
        <a:off x="102692" y="272935"/>
        <a:ext cx="5708053" cy="1898276"/>
      </dsp:txXfrm>
    </dsp:sp>
    <dsp:sp modelId="{FB7920D3-8FBE-43B5-8711-02756437B764}">
      <dsp:nvSpPr>
        <dsp:cNvPr id="0" name=""/>
        <dsp:cNvSpPr/>
      </dsp:nvSpPr>
      <dsp:spPr>
        <a:xfrm>
          <a:off x="0" y="2363184"/>
          <a:ext cx="5913437" cy="210366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/>
            <a:t>Some of the most well-known RDBMSs include MySQL, PostgreSQL, MariaDB, Microsoft SQL Server, and Oracle Database.</a:t>
          </a:r>
          <a:endParaRPr lang="en-US" sz="3100" kern="1200" dirty="0"/>
        </a:p>
      </dsp:txBody>
      <dsp:txXfrm>
        <a:off x="102692" y="2465876"/>
        <a:ext cx="5708053" cy="1898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6/29/2024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6/29/2024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45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340505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619718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988728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77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418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833564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372337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577748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217EA6-933D-B1E4-8D2B-C1E6ABC8B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09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6C7597-50C3-30E4-01C3-E10BC2366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28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89859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93623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2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708" r:id="rId13"/>
    <p:sldLayoutId id="2147483717" r:id="rId14"/>
    <p:sldLayoutId id="2147483728" r:id="rId15"/>
    <p:sldLayoutId id="2147483729" r:id="rId16"/>
    <p:sldLayoutId id="2147483710" r:id="rId17"/>
    <p:sldLayoutId id="2147483721" r:id="rId18"/>
    <p:sldLayoutId id="2147483720" r:id="rId19"/>
    <p:sldLayoutId id="2147483730" r:id="rId20"/>
    <p:sldLayoutId id="2147483722" r:id="rId21"/>
    <p:sldLayoutId id="2147483732" r:id="rId2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0AB17F6-592B-45CB-96F6-705C9825A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78425-FC16-AE9E-A10C-97D745B87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068" y="802298"/>
            <a:ext cx="6015784" cy="5116985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6600" dirty="0"/>
              <a:t>SQL – Structured Query Language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9284E7-0823-472D-9963-18D89DFEB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60590"/>
            <a:ext cx="0" cy="32004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829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DB497-97A5-2255-9179-70208F17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dbms and rdbms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5BC6D-5083-8F32-B296-BF3B03451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1729" y="2327441"/>
            <a:ext cx="4846320" cy="378343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DBMS uses file system to store data, so there will be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no relation between the tables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rgbClr val="333333"/>
              </a:solidFill>
              <a:latin typeface="inter-regular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DBMS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does not support distributed database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DBMS is meant to be for small organization and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deal with small data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. it supports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single user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333333"/>
              </a:solidFill>
              <a:latin typeface="inter-regular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Examples of DBMS are file systems,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xml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 etc.</a:t>
            </a:r>
            <a:endParaRPr lang="en-US" dirty="0">
              <a:latin typeface="inter-regular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79426-A5B4-8880-020F-54A8EB9F2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6080" y="2198871"/>
            <a:ext cx="4846320" cy="4040574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in RDBMS, data values are stored in the form of tables, so a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relationship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 between these data values will be stored in the form of a table as well.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RDBMS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supports distributed database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333333"/>
              </a:solidFill>
              <a:latin typeface="inter-regular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RDBMS is designed to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handle large amount of data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. it supports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multiple users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Example of RDBMS are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mysql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,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postgre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,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sql server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,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oracle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 etc.</a:t>
            </a:r>
            <a:endParaRPr lang="en-US" dirty="0">
              <a:latin typeface="inter-regular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680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3950-1AF0-2F50-360C-5EAF1FF2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i="0" dirty="0">
                <a:effectLst/>
                <a:latin typeface="erdana"/>
              </a:rPr>
              <a:t>Constraints available in SQL are:</a:t>
            </a:r>
            <a:br>
              <a:rPr lang="en-US" sz="1600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US" sz="2800" b="1" dirty="0">
              <a:latin typeface="erdan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099C1-2849-1F5A-AF63-991DCF715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NOT NULL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UNIQUE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PRIMARY KEY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FOREIGN KEY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CHECK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DEFAULT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CREATE INDEX</a:t>
            </a:r>
          </a:p>
          <a:p>
            <a:endParaRPr lang="en-US" b="0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271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3950-1AF0-2F50-360C-5EAF1FF2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erdana"/>
                <a:cs typeface="Times New Roman" panose="02020603050405020304" pitchFamily="18" charset="0"/>
              </a:rPr>
              <a:t>Database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099C1-2849-1F5A-AF63-991DCF715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inter-regular"/>
                <a:cs typeface="Times New Roman" panose="02020603050405020304" pitchFamily="18" charset="0"/>
              </a:rPr>
              <a:t>4 Types of Database Languages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inter-regular"/>
                <a:cs typeface="Times New Roman" panose="02020603050405020304" pitchFamily="18" charset="0"/>
              </a:rPr>
              <a:t>DDL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inter-regular"/>
                <a:cs typeface="Times New Roman" panose="02020603050405020304" pitchFamily="18" charset="0"/>
              </a:rPr>
              <a:t>DCL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inter-regular"/>
                <a:cs typeface="Times New Roman" panose="02020603050405020304" pitchFamily="18" charset="0"/>
              </a:rPr>
              <a:t>DML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inter-regular"/>
                <a:cs typeface="Times New Roman" panose="02020603050405020304" pitchFamily="18" charset="0"/>
              </a:rPr>
              <a:t>TCL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349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3950-1AF0-2F50-360C-5EAF1FF2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i="0" dirty="0">
                <a:effectLst/>
                <a:latin typeface="erdana"/>
                <a:cs typeface="Times New Roman" panose="02020603050405020304" pitchFamily="18" charset="0"/>
              </a:rPr>
              <a:t>Data Definition Language (DDL)</a:t>
            </a:r>
            <a:br>
              <a:rPr lang="en-US" sz="1800" b="1" i="0" dirty="0">
                <a:effectLst/>
                <a:latin typeface="erdana"/>
                <a:cs typeface="Times New Roman" panose="02020603050405020304" pitchFamily="18" charset="0"/>
              </a:rPr>
            </a:br>
            <a:endParaRPr lang="en-US" sz="2800" b="1" dirty="0">
              <a:latin typeface="erdan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099C1-2849-1F5A-AF63-991DCF715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Create: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is used to create objects in the database.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Alter: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is used to alter the structure of the database.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Drop: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is used to delete objects from the database.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Truncate: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is used to remove all records from a table.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Rename: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is used to rename an object.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Comment: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is used to comment on the data dictionary.</a:t>
            </a:r>
          </a:p>
          <a:p>
            <a:endParaRPr lang="en-US" b="0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17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3950-1AF0-2F50-360C-5EAF1FF2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i="0" dirty="0">
                <a:effectLst/>
                <a:latin typeface="erdana"/>
              </a:rPr>
              <a:t>Data Manipulation Language (DML)</a:t>
            </a:r>
            <a:br>
              <a:rPr lang="en-US" sz="1800" b="1" i="0" dirty="0">
                <a:effectLst/>
                <a:latin typeface="erdana"/>
              </a:rPr>
            </a:br>
            <a:br>
              <a:rPr lang="en-US" sz="1800" b="1" i="0" dirty="0">
                <a:effectLst/>
                <a:latin typeface="erdana"/>
                <a:cs typeface="Times New Roman" panose="02020603050405020304" pitchFamily="18" charset="0"/>
              </a:rPr>
            </a:br>
            <a:endParaRPr lang="en-US" sz="2800" b="1" dirty="0">
              <a:latin typeface="erdan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099C1-2849-1F5A-AF63-991DCF715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Select: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is used to retrieve data from a database.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Insert: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is used to insert data into a table.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Update: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is used to update existing data within a table.</a:t>
            </a: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Delete: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is used to delete all records from a table.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Merge: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performs UPSERT operation, i.e., insert or update operations.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Call: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is used to call a structured query language or a Java subprogram.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Explain Plan: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has the parameter of explaining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Lock Table: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controls concurrency.</a:t>
            </a:r>
          </a:p>
          <a:p>
            <a:endParaRPr lang="en-US" b="0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392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3950-1AF0-2F50-360C-5EAF1FF2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i="0" dirty="0">
                <a:effectLst/>
                <a:latin typeface="erdana"/>
                <a:cs typeface="Times New Roman" panose="02020603050405020304" pitchFamily="18" charset="0"/>
              </a:rPr>
              <a:t>Data Control Language (DCL)</a:t>
            </a:r>
            <a:br>
              <a:rPr lang="en-US" sz="1800" b="1" i="0" dirty="0">
                <a:effectLst/>
                <a:latin typeface="erdana"/>
                <a:cs typeface="Times New Roman" panose="02020603050405020304" pitchFamily="18" charset="0"/>
              </a:rPr>
            </a:br>
            <a:br>
              <a:rPr lang="en-US" sz="1800" b="1" i="0" dirty="0">
                <a:effectLst/>
                <a:latin typeface="erdana"/>
              </a:rPr>
            </a:br>
            <a:br>
              <a:rPr lang="en-US" sz="1800" b="1" i="0" dirty="0">
                <a:effectLst/>
                <a:latin typeface="erdana"/>
                <a:cs typeface="Times New Roman" panose="02020603050405020304" pitchFamily="18" charset="0"/>
              </a:rPr>
            </a:br>
            <a:endParaRPr lang="en-US" sz="2800" b="1" dirty="0">
              <a:latin typeface="erdan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099C1-2849-1F5A-AF63-991DCF715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Grant: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is used to give user access privileges to a database.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Revoke: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is used to take back permissions from the user.</a:t>
            </a:r>
          </a:p>
          <a:p>
            <a:endParaRPr lang="en-US" b="0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777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3950-1AF0-2F50-360C-5EAF1FF2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i="0" dirty="0">
                <a:effectLst/>
                <a:latin typeface="erdana"/>
              </a:rPr>
              <a:t>Transaction Control Language (TCL)</a:t>
            </a:r>
            <a:br>
              <a:rPr lang="en-US" sz="1800" b="1" i="0" dirty="0">
                <a:effectLst/>
                <a:latin typeface="erdana"/>
              </a:rPr>
            </a:br>
            <a:br>
              <a:rPr lang="en-US" sz="1800" b="1" i="0" dirty="0">
                <a:effectLst/>
                <a:latin typeface="erdana"/>
                <a:cs typeface="Times New Roman" panose="02020603050405020304" pitchFamily="18" charset="0"/>
              </a:rPr>
            </a:br>
            <a:br>
              <a:rPr lang="en-US" sz="1800" b="1" i="0" dirty="0">
                <a:effectLst/>
                <a:latin typeface="erdana"/>
              </a:rPr>
            </a:br>
            <a:br>
              <a:rPr lang="en-US" sz="1800" b="1" i="0" dirty="0">
                <a:effectLst/>
                <a:latin typeface="erdana"/>
                <a:cs typeface="Times New Roman" panose="02020603050405020304" pitchFamily="18" charset="0"/>
              </a:rPr>
            </a:br>
            <a:endParaRPr lang="en-US" sz="2800" b="1" dirty="0">
              <a:latin typeface="erdan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099C1-2849-1F5A-AF63-991DCF715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Commit: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is used to save the transaction on the database.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Rollback: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is used to restore the database to original since the last Commit.</a:t>
            </a:r>
          </a:p>
          <a:p>
            <a:endParaRPr lang="en-US" b="0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01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6C88A-3B8B-5151-2E24-B27C2C089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0" i="0" dirty="0">
                <a:effectLst/>
                <a:latin typeface="erdana"/>
                <a:cs typeface="Times New Roman" panose="02020603050405020304" pitchFamily="18" charset="0"/>
              </a:rPr>
            </a:br>
            <a:r>
              <a:rPr lang="en-US" b="1" i="0" dirty="0">
                <a:effectLst/>
                <a:latin typeface="erdana"/>
                <a:cs typeface="Times New Roman" panose="02020603050405020304" pitchFamily="18" charset="0"/>
              </a:rPr>
              <a:t>SQL Commands</a:t>
            </a:r>
            <a:br>
              <a:rPr lang="en-US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E12B1-B44F-B795-0904-BEC880D96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200" b="0" i="0" dirty="0">
                <a:solidFill>
                  <a:srgbClr val="333333"/>
                </a:solidFill>
                <a:effectLst/>
                <a:latin typeface="inter-regular"/>
              </a:rPr>
              <a:t>The SQL commands help in creating and managing the database. The most common SQL commands which are highly used are mentioned below:</a:t>
            </a:r>
          </a:p>
          <a:p>
            <a:pPr marL="0" indent="0" algn="just"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inter-regular"/>
              </a:rPr>
              <a:t>	1.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inter-regular"/>
              </a:rPr>
              <a:t>CREATE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inter-regular"/>
              </a:rPr>
              <a:t> command</a:t>
            </a:r>
          </a:p>
          <a:p>
            <a:pPr marL="0" indent="0" algn="just"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inter-regular"/>
              </a:rPr>
              <a:t>	2.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inter-regular"/>
              </a:rPr>
              <a:t>UPDATE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inter-regular"/>
              </a:rPr>
              <a:t> command</a:t>
            </a:r>
          </a:p>
          <a:p>
            <a:pPr marL="0" indent="0" algn="just"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inter-regular"/>
              </a:rPr>
              <a:t>	3.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inter-regular"/>
              </a:rPr>
              <a:t>DELETE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inter-regular"/>
              </a:rPr>
              <a:t> command</a:t>
            </a:r>
          </a:p>
          <a:p>
            <a:pPr marL="0" indent="0" algn="just"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inter-regular"/>
              </a:rPr>
              <a:t>	4.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inter-regular"/>
              </a:rPr>
              <a:t>SELECT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inter-regular"/>
              </a:rPr>
              <a:t> command</a:t>
            </a:r>
          </a:p>
          <a:p>
            <a:pPr marL="0" indent="0" algn="just"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inter-regular"/>
              </a:rPr>
              <a:t>	5.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inter-regular"/>
              </a:rPr>
              <a:t>DROP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inter-regular"/>
              </a:rPr>
              <a:t> command</a:t>
            </a:r>
          </a:p>
          <a:p>
            <a:pPr marL="0" indent="0" algn="just"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inter-regular"/>
              </a:rPr>
              <a:t>	6.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inter-regular"/>
              </a:rPr>
              <a:t>INSERT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inter-regular"/>
              </a:rPr>
              <a:t> 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55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6C88A-3B8B-5151-2E24-B27C2C089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</a:br>
            <a:r>
              <a:rPr lang="en-US" sz="3200" b="1" i="0" dirty="0">
                <a:solidFill>
                  <a:srgbClr val="000000"/>
                </a:solidFill>
                <a:effectLst/>
                <a:latin typeface="inter-regular"/>
              </a:rPr>
              <a:t>CREATE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inter-regular"/>
              </a:rPr>
            </a:br>
            <a:br>
              <a:rPr lang="en-US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E12B1-B44F-B795-0904-BEC880D96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u="sng" dirty="0">
                <a:latin typeface="inter-regular"/>
              </a:rPr>
              <a:t>Syntax: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databasename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000000"/>
                </a:solidFill>
                <a:latin typeface="inter-regular"/>
              </a:rPr>
              <a:t>Eg: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testDB;</a:t>
            </a:r>
          </a:p>
          <a:p>
            <a:pPr marL="0" indent="0">
              <a:buNone/>
            </a:pPr>
            <a:r>
              <a:rPr lang="en-US" b="1" u="sng" dirty="0">
                <a:latin typeface="inter-regular"/>
              </a:rPr>
              <a:t>Syntax: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 datatype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column2 datatype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column3 datatype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,....);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000000"/>
                </a:solidFill>
                <a:latin typeface="inter-regular"/>
              </a:rPr>
              <a:t>Eg: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Persons (PersonID int,LastName varchar(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),FirstName varchar(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),Address varchar(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),City varchar(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b="1" u="sng" dirty="0">
              <a:latin typeface="inter-regular"/>
            </a:endParaRPr>
          </a:p>
          <a:p>
            <a:pPr marL="0" indent="0">
              <a:buNone/>
            </a:pPr>
            <a:endParaRPr lang="en-US" b="1" u="sng" dirty="0"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75824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6C88A-3B8B-5151-2E24-B27C2C089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</a:br>
            <a:r>
              <a:rPr lang="en-US" sz="3200" b="1" i="0" dirty="0">
                <a:solidFill>
                  <a:srgbClr val="000000"/>
                </a:solidFill>
                <a:effectLst/>
                <a:latin typeface="inter-regular"/>
              </a:rPr>
              <a:t>UPDATE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inter-regular"/>
              </a:rPr>
            </a:br>
            <a:br>
              <a:rPr lang="en-US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E12B1-B44F-B795-0904-BEC880D96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latin typeface="inter-regular"/>
              </a:rPr>
              <a:t>Syntax: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000000"/>
                </a:solidFill>
                <a:latin typeface="inter-regular"/>
              </a:rPr>
              <a:t>Eg: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ContactName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'Alfred Schmidt'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City=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'Frankfurt'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CustomerID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1" u="sng" dirty="0">
              <a:solidFill>
                <a:srgbClr val="000000"/>
              </a:solidFill>
              <a:latin typeface="inter-regular"/>
            </a:endParaRPr>
          </a:p>
          <a:p>
            <a:pPr marL="0" indent="0">
              <a:buNone/>
            </a:pPr>
            <a:endParaRPr lang="en-US" b="1" u="sng" dirty="0"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8033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9EFE-FE41-274F-5F60-921E747E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sz="2800" b="1" dirty="0">
                <a:latin typeface="erdana"/>
                <a:cs typeface="Times New Roman" panose="02020603050405020304" pitchFamily="18" charset="0"/>
              </a:rPr>
              <a:t>What is data?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30C3CA-B9EB-5D1D-40DD-780BDF105D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105900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3587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6C88A-3B8B-5151-2E24-B27C2C089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</a:br>
            <a:r>
              <a:rPr lang="en-US" sz="3200" b="1" i="0" dirty="0">
                <a:solidFill>
                  <a:srgbClr val="000000"/>
                </a:solidFill>
                <a:effectLst/>
                <a:latin typeface="inter-regular"/>
              </a:rPr>
              <a:t>DELETE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inter-regular"/>
              </a:rPr>
            </a:br>
            <a:br>
              <a:rPr lang="en-US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E12B1-B44F-B795-0904-BEC880D96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latin typeface="inter-regular"/>
              </a:rPr>
              <a:t>Syntax: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000000"/>
                </a:solidFill>
                <a:latin typeface="inter-regular"/>
              </a:rPr>
              <a:t>Eg: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CustomerName=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Alfreds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Futterkiste'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1" u="sng" dirty="0"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87303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6C88A-3B8B-5151-2E24-B27C2C089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</a:br>
            <a:r>
              <a:rPr lang="en-US" sz="3200" b="1" i="0" dirty="0">
                <a:solidFill>
                  <a:srgbClr val="000000"/>
                </a:solidFill>
                <a:effectLst/>
                <a:latin typeface="inter-regular"/>
              </a:rPr>
              <a:t>SELECT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inter-regular"/>
              </a:rPr>
            </a:br>
            <a:br>
              <a:rPr lang="en-US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E12B1-B44F-B795-0904-BEC880D96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latin typeface="inter-regular"/>
              </a:rPr>
              <a:t>Syntax: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table_name; 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000000"/>
                </a:solidFill>
                <a:latin typeface="inter-regular"/>
              </a:rPr>
              <a:t>Eg: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Customers;</a:t>
            </a:r>
            <a:endParaRPr lang="en-US" b="1" u="sng" dirty="0"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21886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6C88A-3B8B-5151-2E24-B27C2C089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</a:br>
            <a:r>
              <a:rPr lang="en-US" sz="3200" b="1" i="0" dirty="0">
                <a:solidFill>
                  <a:srgbClr val="000000"/>
                </a:solidFill>
                <a:effectLst/>
                <a:latin typeface="inter-regular"/>
              </a:rPr>
              <a:t>DROP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inter-regular"/>
              </a:rPr>
            </a:br>
            <a:br>
              <a:rPr lang="en-US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E12B1-B44F-B795-0904-BEC880D96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latin typeface="inter-regular"/>
              </a:rPr>
              <a:t>Syntax: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table_name; 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000000"/>
                </a:solidFill>
                <a:latin typeface="inter-regular"/>
              </a:rPr>
              <a:t>Eg: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Customers;</a:t>
            </a:r>
            <a:endParaRPr lang="en-US" b="1" u="sng" dirty="0"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16682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6C88A-3B8B-5151-2E24-B27C2C089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</a:br>
            <a:r>
              <a:rPr lang="en-US" sz="3200" b="1" i="0" dirty="0">
                <a:solidFill>
                  <a:srgbClr val="000000"/>
                </a:solidFill>
                <a:effectLst/>
                <a:latin typeface="inter-regular"/>
              </a:rPr>
              <a:t>INSERT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inter-regular"/>
              </a:rPr>
            </a:br>
            <a:br>
              <a:rPr lang="en-US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E12B1-B44F-B795-0904-BEC880D96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latin typeface="inter-regular"/>
              </a:rPr>
              <a:t>Syntax: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table_name; 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000000"/>
                </a:solidFill>
                <a:latin typeface="inter-regular"/>
              </a:rPr>
              <a:t>Eg: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Customers;</a:t>
            </a:r>
            <a:endParaRPr lang="en-US" b="1" u="sng" dirty="0"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4495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9583-EE09-9771-C442-FF34D94C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>
                <a:latin typeface="erdana"/>
                <a:cs typeface="Times New Roman" panose="02020603050405020304" pitchFamily="18" charset="0"/>
              </a:rPr>
              <a:t>What is database ?</a:t>
            </a:r>
            <a:endParaRPr lang="en-US" sz="2800" b="1" dirty="0">
              <a:latin typeface="erdana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E17E50-0F3F-4F15-FD7D-5DDE82B01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775126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087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B848-D12C-B1B1-8E32-0013E6E6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erdana"/>
                <a:cs typeface="Times New Roman" panose="02020603050405020304" pitchFamily="18" charset="0"/>
              </a:rPr>
              <a:t>What is Dbms 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C7DF98-0062-61E8-65D3-7D931865DB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402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6ACFF-74AC-3535-BD90-BCDB4AE7B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erdana"/>
                <a:cs typeface="Times New Roman" panose="02020603050405020304" pitchFamily="18" charset="0"/>
              </a:rPr>
              <a:t>Evaluation of DBMS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FFF1167F-FF1C-6559-7195-C5C5F95CF3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888908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252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ED77-E6AF-BEF9-AB3B-31E7A2D6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sz="2800" b="1" dirty="0">
                <a:latin typeface="erdana"/>
                <a:cs typeface="Times New Roman" panose="02020603050405020304" pitchFamily="18" charset="0"/>
              </a:rPr>
              <a:t>Advantages of Dbms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12F35C-73C0-0961-699A-9B674D9FA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048290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661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7889-A873-28EF-7377-EF31A2D0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erdana"/>
                <a:cs typeface="Times New Roman" panose="02020603050405020304" pitchFamily="18" charset="0"/>
              </a:rPr>
              <a:t>disAdvantages of Dbms</a:t>
            </a:r>
            <a:endParaRPr lang="en-US" sz="2800" b="1" dirty="0">
              <a:latin typeface="erdana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3454005-7DF1-ADAE-DB23-5BCCF53BF7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2811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5DF4-EE42-0C97-9A78-D8C47B03C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sz="2800" b="1" dirty="0">
                <a:latin typeface="erdana"/>
                <a:cs typeface="Times New Roman" panose="02020603050405020304" pitchFamily="18" charset="0"/>
              </a:rPr>
              <a:t>What is Rdbms?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36F7ED50-F25E-E686-2609-779FD9A4B6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033251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165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DB497-97A5-2255-9179-70208F17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dbms and rdbms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5BC6D-5083-8F32-B296-BF3B03451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1729" y="2327441"/>
            <a:ext cx="4846320" cy="378343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DBMS applications store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data as file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1D1A20"/>
                </a:solidFill>
                <a:effectLst/>
                <a:latin typeface="inter-regular"/>
                <a:cs typeface="Times New Roman" panose="02020603050405020304" pitchFamily="18" charset="0"/>
              </a:rPr>
              <a:t>In DBMS, data is generally stored in either a hierarchical form or a navigational form.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Normalization is not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 present in DBMS.</a:t>
            </a:r>
            <a:endParaRPr lang="en-US" dirty="0">
              <a:solidFill>
                <a:srgbClr val="1D1A20"/>
              </a:solidFill>
              <a:latin typeface="inter-regular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inter-regular"/>
                <a:cs typeface="Times New Roman" panose="02020603050405020304" pitchFamily="18" charset="0"/>
              </a:rPr>
              <a:t>DBMS does </a:t>
            </a:r>
            <a:r>
              <a:rPr lang="en-US" b="1" i="0" dirty="0">
                <a:effectLst/>
                <a:latin typeface="inter-regular"/>
                <a:cs typeface="Times New Roman" panose="02020603050405020304" pitchFamily="18" charset="0"/>
              </a:rPr>
              <a:t>not apply any security</a:t>
            </a:r>
            <a:r>
              <a:rPr lang="en-US" b="0" i="0" dirty="0">
                <a:effectLst/>
                <a:latin typeface="inter-regular"/>
                <a:cs typeface="Times New Roman" panose="02020603050405020304" pitchFamily="18" charset="0"/>
              </a:rPr>
              <a:t> with regards to data manipulation.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79426-A5B4-8880-020F-54A8EB9F2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6080" y="2198871"/>
            <a:ext cx="4846320" cy="4040574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RDBMS applications store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data in a tabular form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In RDBMS, the tables have an identifier called primary key and the data values are stored in the form of tables.</a:t>
            </a:r>
            <a:endParaRPr lang="en-US" dirty="0">
              <a:solidFill>
                <a:srgbClr val="333333"/>
              </a:solidFill>
              <a:latin typeface="inter-regular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Normalization is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 present in RDBMS.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RDBMS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defines the integrity constraint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  <a:cs typeface="Times New Roman" panose="02020603050405020304" pitchFamily="18" charset="0"/>
              </a:rPr>
              <a:t> for the purpose of ACID (Atomocity, Consistency, Isolation and Durability) property.</a:t>
            </a:r>
          </a:p>
        </p:txBody>
      </p:sp>
    </p:spTree>
    <p:extLst>
      <p:ext uri="{BB962C8B-B14F-4D97-AF65-F5344CB8AC3E}">
        <p14:creationId xmlns:p14="http://schemas.microsoft.com/office/powerpoint/2010/main" val="2142905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390</TotalTime>
  <Words>1108</Words>
  <Application>Microsoft Office PowerPoint</Application>
  <PresentationFormat>Widescreen</PresentationFormat>
  <Paragraphs>146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Consolas</vt:lpstr>
      <vt:lpstr>erdana</vt:lpstr>
      <vt:lpstr>Gill Sans MT</vt:lpstr>
      <vt:lpstr>inter-bold</vt:lpstr>
      <vt:lpstr>inter-regular</vt:lpstr>
      <vt:lpstr>Times New Roman</vt:lpstr>
      <vt:lpstr>Wingdings</vt:lpstr>
      <vt:lpstr>Gallery</vt:lpstr>
      <vt:lpstr>SQL – Structured Query Language</vt:lpstr>
      <vt:lpstr>What is data?</vt:lpstr>
      <vt:lpstr> What is database ?</vt:lpstr>
      <vt:lpstr> What is Dbms ?</vt:lpstr>
      <vt:lpstr> Evaluation of DBMS</vt:lpstr>
      <vt:lpstr>Advantages of Dbms</vt:lpstr>
      <vt:lpstr> disAdvantages of Dbms</vt:lpstr>
      <vt:lpstr>What is Rdbms?</vt:lpstr>
      <vt:lpstr>Difference between dbms and rdbms</vt:lpstr>
      <vt:lpstr>Difference between dbms and rdbms</vt:lpstr>
      <vt:lpstr> Constraints available in SQL are: </vt:lpstr>
      <vt:lpstr> Database languages</vt:lpstr>
      <vt:lpstr> Data Definition Language (DDL) </vt:lpstr>
      <vt:lpstr> Data Manipulation Language (DML)  </vt:lpstr>
      <vt:lpstr> Data Control Language (DCL)   </vt:lpstr>
      <vt:lpstr> Transaction Control Language (TCL)    </vt:lpstr>
      <vt:lpstr> SQL Commands </vt:lpstr>
      <vt:lpstr> CREATE  </vt:lpstr>
      <vt:lpstr> UPDATE  </vt:lpstr>
      <vt:lpstr> DELETE  </vt:lpstr>
      <vt:lpstr> SELECT  </vt:lpstr>
      <vt:lpstr> DROP  </vt:lpstr>
      <vt:lpstr> INSERT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Asus-2021</dc:creator>
  <cp:lastModifiedBy>Asus-2021</cp:lastModifiedBy>
  <cp:revision>98</cp:revision>
  <dcterms:created xsi:type="dcterms:W3CDTF">2024-06-19T08:56:05Z</dcterms:created>
  <dcterms:modified xsi:type="dcterms:W3CDTF">2024-06-29T04:35:31Z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