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4785"/>
  </p:normalViewPr>
  <p:slideViewPr>
    <p:cSldViewPr snapToGrid="0" snapToObjects="1">
      <p:cViewPr varScale="1">
        <p:scale>
          <a:sx n="85" d="100"/>
          <a:sy n="85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66B4-F687-0843-948A-C256CB3A0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17D14-7AE5-C14D-99ED-AC9625CE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4269-6E02-D942-86AA-93618812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47E-CB53-114A-B454-780CFCB2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A085-86E9-874A-986E-380792A6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8968-B67D-DB42-8DF9-54B8473D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A474-A7FE-DD48-8194-803E499B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0780-0C7D-544D-9F8F-BF45043B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DC62-371E-944D-AB2F-59F38920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F651-BF75-2C4F-88D2-09C24CE6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32C43-E4D1-1F45-8954-9AB1191D0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62AAB-268F-3444-B322-5DFD532A2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35D2-8519-6C40-81AF-BC8D8C97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7101-9FA5-694A-B06E-B1CEA63C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E4BC-05DF-8443-95E3-042F9E17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DD3F-4DA4-F046-8935-131B16F1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09AA-C90F-A74B-B619-E16A65F0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08CDC-D925-1E43-80D5-103C23F9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EE76-F83E-8243-AC64-43B0406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1087-9DC5-CD41-8153-16BEBF30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8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E73C-0E33-314C-9110-2D36B743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1C18B-09E9-F344-814A-2B06D259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3F3E-D736-C246-9C3E-5852CCED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C413-69C0-444F-B8C2-B5E7776E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09CD-EE4A-0F4F-9043-2CCE4285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9935-216F-5D48-8C15-A78B5E62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2B68-A8DC-464A-9805-D7FC7313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A88B4-6EA2-594C-B361-D9BF0A82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60AAD-C304-C44E-82F1-E65775FB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7667B-709E-0442-9040-1CF03771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81AB-0DF1-6B4A-88A8-8DE07516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C2F-3F9B-B649-9653-84381742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CB56-D0FE-AA46-A74D-555E7F90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0EFD-8E9C-3749-8170-74BD937A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5E534-B70D-1B43-8158-4EAE66D25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2347-D16B-6F4A-AB1A-9A81502D6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A4F6-D86B-584A-BD40-95D8A80E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CB88E-56FD-8341-9C6C-C92D4B5D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7B9AC-6320-8345-9D73-8F17FE08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208B-80DF-DF4A-99D2-6C15DC3C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42D03-3485-1544-90A0-F042BFC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1AD8-274C-0D42-8CCF-722A254E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9C9A4-79A6-DD40-B583-49E92D3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BD7B-1602-B24E-B9D7-02885D60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7AE76-0421-6940-A6DE-261CB341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BAC69-ABFF-A848-86F4-50732F17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1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6EF1-02BA-E44D-963F-C637DBB9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850B-FB54-BF40-9486-CFFCD5A5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90B67-944C-7A42-9D7B-ADDFD7600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A66EB-BB1F-D540-A46F-F7137586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E06E5-89B0-4A47-904E-B98AB2F7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FAF4A-179B-0C44-B22D-61BA5CD3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F1F8-D0D5-3541-96B1-464ABD8D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4E373-DBC4-794F-A7B9-F7EA6C76A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D31AC-6BAF-9741-B68A-33124942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8F2C0-B5E9-6149-8DCE-613CEA9A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E68A-EF3D-5446-BEC1-EACF8685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F5CD7-14FE-8043-9F4A-18123955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A668-17AB-E749-ABF8-633DFF63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3118-DCD6-6C4A-85EE-A8A0C652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ED9D-6109-5641-9CB5-35DE50ECD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B6F9-F6F6-2A46-9FBA-D83B621326C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99713-5110-6745-9363-DBAF1E56C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46F0-9EFC-174E-8582-5C7BC81D0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3E17-D92F-744A-AD94-7E786E096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7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F8E0-8B15-3740-807E-91FFDB6A7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21C90-8D97-C341-BBD4-E8CDE9453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0A52-52C9-7445-BB35-0345B7D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E60A-A9DA-9D4C-BD16-B2DC4E1E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86223-1843-5D42-9224-0FD7B05B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584200"/>
            <a:ext cx="108331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21DA-99ED-1F4E-AF3D-6D127A4B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9BDF-7348-6249-84A8-8C022A94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moment you enter this address in your browser and you hit ENTER, a lot of different things happen:</a:t>
            </a:r>
          </a:p>
          <a:p>
            <a:pPr lvl="1"/>
            <a:r>
              <a:rPr lang="en-IN" dirty="0"/>
              <a:t>The URL gets resolved</a:t>
            </a:r>
          </a:p>
          <a:p>
            <a:pPr lvl="1"/>
            <a:r>
              <a:rPr lang="en-IN" dirty="0"/>
              <a:t>A Request is sent to the server of the website</a:t>
            </a:r>
          </a:p>
          <a:p>
            <a:pPr lvl="1"/>
            <a:r>
              <a:rPr lang="en-IN" dirty="0"/>
              <a:t>The response of the server is parsed</a:t>
            </a:r>
          </a:p>
          <a:p>
            <a:pPr lvl="1"/>
            <a:r>
              <a:rPr lang="en-IN" dirty="0"/>
              <a:t>The page is rendered and displayed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FEF2-1383-CA43-8CCB-724ACF4E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1 - URL Gets Resolved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0EA9-ED4A-C440-8F33-6111ACB2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website code is obviously not stored on your machine and hence needs to be fetched from another computer where it is stored. This “other computer” is called a “server”. Because it serves some purpose, in our case, it serves the website.</a:t>
            </a:r>
          </a:p>
          <a:p>
            <a:r>
              <a:rPr lang="en-IN" dirty="0"/>
              <a:t>You enter “</a:t>
            </a:r>
            <a:r>
              <a:rPr lang="en-IN" dirty="0" err="1"/>
              <a:t>conceptsolutions.in</a:t>
            </a:r>
            <a:r>
              <a:rPr lang="en-IN" dirty="0"/>
              <a:t>” (that is called “a domain”) but actually, the server which hosts the source code of a website, is identified via IP (= Internet Protocol) addresses. The browser sends a “request” (see step 2) to the server with the IP address you entered (indirectly - you of course entered “</a:t>
            </a:r>
            <a:r>
              <a:rPr lang="en-IN" dirty="0" err="1"/>
              <a:t>conceptsolutions.in</a:t>
            </a:r>
            <a:r>
              <a:rPr lang="en-IN" dirty="0"/>
              <a:t>”).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1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176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Step 1 - URL Gets Resolved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2020-01-23T03:12:51Z</dcterms:created>
  <dcterms:modified xsi:type="dcterms:W3CDTF">2020-01-23T10:02:39Z</dcterms:modified>
</cp:coreProperties>
</file>