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SARAVANAN M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312214440/AF4B11DF3F5511EA3F0407C954C9A846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2024-08-30T10:24:24Z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