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86D-C850-4C42-839E-A7CA3534312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1ADD-D86B-4ACA-942B-3197F292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 notation is used in Computer Science to describe the performance or complexity of an algorithm. Big O specifically describes the worst-case scenario, and can be used to describe the execution time required or the space used (e.g. in memory or on disk) by an algorithm.</a:t>
            </a:r>
          </a:p>
        </p:txBody>
      </p:sp>
    </p:spTree>
    <p:extLst>
      <p:ext uri="{BB962C8B-B14F-4D97-AF65-F5344CB8AC3E}">
        <p14:creationId xmlns:p14="http://schemas.microsoft.com/office/powerpoint/2010/main" val="164733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062037"/>
            <a:ext cx="8410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8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638175"/>
            <a:ext cx="83439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595312"/>
            <a:ext cx="96107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704850"/>
            <a:ext cx="64389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642937"/>
            <a:ext cx="65913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138237"/>
            <a:ext cx="10353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Sum of n natural numbers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sum = 0; </a:t>
            </a:r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x=1; x&lt;=n; x++) </a:t>
            </a:r>
          </a:p>
          <a:p>
            <a:pPr marL="0" indent="0">
              <a:buNone/>
            </a:pPr>
            <a:r>
              <a:rPr lang="en-US" dirty="0"/>
              <a:t>     sum = sum + x;</a:t>
            </a:r>
          </a:p>
          <a:p>
            <a:pPr marL="0" indent="0">
              <a:buNone/>
            </a:pPr>
            <a:r>
              <a:rPr lang="en-US" dirty="0"/>
              <a:t>   return sum;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O(?)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Sum of n natural numbers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findSum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sum = 0;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smtClean="0"/>
              <a:t>n*((n+1)/2);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return sum;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dirty="0" smtClean="0"/>
              <a:t>O(?)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7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385762"/>
            <a:ext cx="11134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8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695325"/>
            <a:ext cx="92106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420" y="3844870"/>
            <a:ext cx="9903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http://cooervo.github.io/Algorithms-DataStructures-BigONotation/big-O-notation.html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74" y="1087435"/>
            <a:ext cx="8390251" cy="46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87" y="1474523"/>
            <a:ext cx="7958025" cy="39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87" y="1131855"/>
            <a:ext cx="9381826" cy="45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43" y="865335"/>
            <a:ext cx="8555513" cy="51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4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87" y="1182621"/>
            <a:ext cx="7551225" cy="44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609600"/>
            <a:ext cx="113633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747712"/>
            <a:ext cx="8934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514350"/>
            <a:ext cx="108680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9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139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Big-O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Reference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</dc:title>
  <dc:creator>Saravanan P</dc:creator>
  <cp:lastModifiedBy>Saravanan P</cp:lastModifiedBy>
  <cp:revision>15</cp:revision>
  <dcterms:created xsi:type="dcterms:W3CDTF">2018-08-08T15:36:40Z</dcterms:created>
  <dcterms:modified xsi:type="dcterms:W3CDTF">2018-08-08T17:12:45Z</dcterms:modified>
</cp:coreProperties>
</file>