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ED44A-DD44-4C50-A158-E5DAB17DA5B7}" v="52" dt="2025-08-30T11:13:18.2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>
      <p:cViewPr varScale="1">
        <p:scale>
          <a:sx n="111" d="100"/>
          <a:sy n="111" d="100"/>
        </p:scale>
        <p:origin x="558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48958" y="2906134"/>
            <a:ext cx="11391901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RITIKA 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AND NMID:7603AAE6C48C392AA994DD7FDF416E4A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ARTIFICIAL INTELLIGENCE &amp; DATA SCIENCE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KPR COLLEGE OF ATRS SCIENCE AND RESEARCH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F484BF-1259-3ABB-DAF7-DEEDC2DF5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6" r="2782"/>
          <a:stretch>
            <a:fillRect/>
          </a:stretch>
        </p:blipFill>
        <p:spPr>
          <a:xfrm>
            <a:off x="2685331" y="2389116"/>
            <a:ext cx="7988936" cy="40385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AA7294-AB3D-0503-2FC1-516B553D27DB}"/>
              </a:ext>
            </a:extLst>
          </p:cNvPr>
          <p:cNvSpPr txBox="1"/>
          <p:nvPr/>
        </p:nvSpPr>
        <p:spPr>
          <a:xfrm>
            <a:off x="990600" y="2019300"/>
            <a:ext cx="8229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showcases how front-end technologies can be used to solve real-world problems. By combining HTML for structure, CSS for design, and JavaScript for logic and interactivity, the Expense Tracker delivers a clean, responsive, and insightful experience. It empowers users to take control of their finances while demonstrating key development skills like DOM manipulation, data visualization with Chart.js, and persistent storage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perfect addition to any portfolio or classroom toolkit.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8631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72F1A7-0449-118E-033B-A977D419950A}"/>
              </a:ext>
            </a:extLst>
          </p:cNvPr>
          <p:cNvSpPr txBox="1"/>
          <p:nvPr/>
        </p:nvSpPr>
        <p:spPr>
          <a:xfrm>
            <a:off x="1447800" y="2342259"/>
            <a:ext cx="74676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Expense Tracker with Charts:</a:t>
            </a:r>
          </a:p>
          <a:p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browser-based application that helps users manage their income and expenses, visualize spending patterns, and maintain financial awareness—all built using HTML, CSS, and JavaScript.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38D0FD-615C-D91D-B431-563F70308E2E}"/>
              </a:ext>
            </a:extLst>
          </p:cNvPr>
          <p:cNvSpPr txBox="1"/>
          <p:nvPr/>
        </p:nvSpPr>
        <p:spPr>
          <a:xfrm>
            <a:off x="609601" y="2133600"/>
            <a:ext cx="7696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people struggle to manage their finances due to lack of visibility and structure. Manual tracking methods like notebooks or spreadsheets are time-consuming and don’t offer insights. This project solves that by providing: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interface to log income and expenses.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balance updates.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charts to understand spending patterns.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browser-based tool built with HTML, CSS, and JavaScript.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34FBE6-D02E-91B2-D8E2-345BE3CD4CD0}"/>
              </a:ext>
            </a:extLst>
          </p:cNvPr>
          <p:cNvSpPr txBox="1"/>
          <p:nvPr/>
        </p:nvSpPr>
        <p:spPr>
          <a:xfrm>
            <a:off x="838200" y="2514600"/>
            <a:ext cx="6553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client-side web application that allows users to:</a:t>
            </a:r>
          </a:p>
          <a:p>
            <a:pPr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income and expense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total balance, income, and expenses.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a history of all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data using charts.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data locally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4687B7-5300-E716-00C1-6179A5C03D1B}"/>
              </a:ext>
            </a:extLst>
          </p:cNvPr>
          <p:cNvSpPr txBox="1"/>
          <p:nvPr/>
        </p:nvSpPr>
        <p:spPr>
          <a:xfrm>
            <a:off x="699452" y="2362200"/>
            <a:ext cx="851535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budgeting and basic web development.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Freelancers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small business owners tracking daily expenses.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Educators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teaching financial literacy or coding fundamentals.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who want a simple, visual tool to manage personal finances.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Beginner developers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exploring DOM manipulation, local storage, and chart integration.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95424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0F2F55C-3392-C77D-1E4C-7C5DE8D11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560638"/>
            <a:ext cx="8915399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7F4825-93D4-704C-19B4-D7297CF84AA2}"/>
              </a:ext>
            </a:extLst>
          </p:cNvPr>
          <p:cNvSpPr txBox="1"/>
          <p:nvPr/>
        </p:nvSpPr>
        <p:spPr>
          <a:xfrm>
            <a:off x="2895597" y="2019299"/>
            <a:ext cx="7425693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                                          Structure of the app</a:t>
            </a:r>
          </a:p>
          <a:p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 			        Styling, layout, responsiveness</a:t>
            </a:r>
          </a:p>
          <a:p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		        Logic, DOM manipulation, chart rendering</a:t>
            </a:r>
          </a:p>
          <a:p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Chart.js			       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Drawing interactive pie/bar charts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I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    Saving data between sessions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458D7E-8B9D-6D07-5A39-E59D7232A9EC}"/>
              </a:ext>
            </a:extLst>
          </p:cNvPr>
          <p:cNvCxnSpPr>
            <a:cxnSpLocks/>
          </p:cNvCxnSpPr>
          <p:nvPr/>
        </p:nvCxnSpPr>
        <p:spPr>
          <a:xfrm>
            <a:off x="2895600" y="2019300"/>
            <a:ext cx="74256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03EA257-D9C9-EB99-09AC-1E72B8C487F4}"/>
              </a:ext>
            </a:extLst>
          </p:cNvPr>
          <p:cNvCxnSpPr/>
          <p:nvPr/>
        </p:nvCxnSpPr>
        <p:spPr>
          <a:xfrm>
            <a:off x="2895600" y="2019300"/>
            <a:ext cx="0" cy="3695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60EBA1-6F58-8B41-306D-AF465FF11BC0}"/>
              </a:ext>
            </a:extLst>
          </p:cNvPr>
          <p:cNvCxnSpPr>
            <a:cxnSpLocks/>
          </p:cNvCxnSpPr>
          <p:nvPr/>
        </p:nvCxnSpPr>
        <p:spPr>
          <a:xfrm flipV="1">
            <a:off x="2895598" y="5620285"/>
            <a:ext cx="742569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AF3AA8-E9E1-2D5E-0080-E5401C848C60}"/>
              </a:ext>
            </a:extLst>
          </p:cNvPr>
          <p:cNvCxnSpPr>
            <a:cxnSpLocks/>
          </p:cNvCxnSpPr>
          <p:nvPr/>
        </p:nvCxnSpPr>
        <p:spPr>
          <a:xfrm>
            <a:off x="10321290" y="2019300"/>
            <a:ext cx="0" cy="3600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A05E821-2A49-FC82-79F3-22DB9E49C98B}"/>
              </a:ext>
            </a:extLst>
          </p:cNvPr>
          <p:cNvCxnSpPr/>
          <p:nvPr/>
        </p:nvCxnSpPr>
        <p:spPr>
          <a:xfrm>
            <a:off x="5181600" y="2019300"/>
            <a:ext cx="0" cy="36009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B81DA07-4956-EDCE-C8F2-01A55D366239}"/>
              </a:ext>
            </a:extLst>
          </p:cNvPr>
          <p:cNvCxnSpPr>
            <a:cxnSpLocks/>
          </p:cNvCxnSpPr>
          <p:nvPr/>
        </p:nvCxnSpPr>
        <p:spPr>
          <a:xfrm>
            <a:off x="2895598" y="2560637"/>
            <a:ext cx="742569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6F9CA-5A1F-34D6-A721-EAAE0E8DEF15}"/>
              </a:ext>
            </a:extLst>
          </p:cNvPr>
          <p:cNvSpPr txBox="1"/>
          <p:nvPr/>
        </p:nvSpPr>
        <p:spPr>
          <a:xfrm>
            <a:off x="1076325" y="1676400"/>
            <a:ext cx="8458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Expence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Tracker.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Section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Shows current balance, income, and expenses.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Section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Input fields for transaction name and amount.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List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Displays added transactions with delete option.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Section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Canvas element for pie/bar chart 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Works on mobile and desktop.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Mode (optional)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better accessibility.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1C1C78-038A-4D37-7BCF-4A923FEBD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12BF2-4178-F36F-1E0E-AB35C4C162EE}"/>
              </a:ext>
            </a:extLst>
          </p:cNvPr>
          <p:cNvSpPr txBox="1"/>
          <p:nvPr/>
        </p:nvSpPr>
        <p:spPr>
          <a:xfrm>
            <a:off x="1066800" y="1752600"/>
            <a:ext cx="8458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income or expense transactions.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update balance, income, and expense totals.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transactions.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data in browser using.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 charts using Chart.js.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or categorize transactions (optional enhancement).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layout using CSS Flexbox/Grid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546</Words>
  <Application>Microsoft Office PowerPoint</Application>
  <PresentationFormat>Widescreen</PresentationFormat>
  <Paragraphs>84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Dharshan Dharshan</cp:lastModifiedBy>
  <cp:revision>28</cp:revision>
  <dcterms:created xsi:type="dcterms:W3CDTF">2024-03-29T15:07:22Z</dcterms:created>
  <dcterms:modified xsi:type="dcterms:W3CDTF">2025-09-19T16:22:44Z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