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5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B20E-DC64-444E-A062-253E3FB1CAD3}" type="datetimeFigureOut">
              <a:rPr lang="en-US" smtClean="0"/>
              <a:t>07/04/13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C4E9-AD8F-D94E-941F-9F1230422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rhm-mis.nic.in/UI/RHS/RHS%202011/RHS%20-March%202011-%20Tables-%20Final%209.4.20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Availability of Health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Team Sense111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deficit</a:t>
            </a:r>
          </a:p>
          <a:p>
            <a:r>
              <a:rPr lang="en-US" dirty="0" smtClean="0"/>
              <a:t>Focus and awareness</a:t>
            </a:r>
          </a:p>
          <a:p>
            <a:r>
              <a:rPr lang="en-US" dirty="0" smtClean="0"/>
              <a:t>Educate the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7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03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Availability of doctors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7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of Nurses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Vaccine Shortage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Driven by general public</a:t>
            </a:r>
          </a:p>
          <a:p>
            <a:r>
              <a:rPr lang="en-US" dirty="0" smtClean="0"/>
              <a:t>More granular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National Rural Health Mission - https</a:t>
            </a:r>
            <a:r>
              <a:rPr lang="pl-PL" dirty="0">
                <a:hlinkClick r:id="rId2"/>
              </a:rPr>
              <a:t>://nrhm-mis.nic.in/UI/RHS/RHS%202011/RHS%20-March%202011-%20Tables-%20Final%209.4.2012.</a:t>
            </a:r>
            <a:r>
              <a:rPr lang="pl-PL" dirty="0" smtClean="0">
                <a:hlinkClick r:id="rId2"/>
              </a:rPr>
              <a:t>pdf</a:t>
            </a:r>
            <a:endParaRPr lang="pl-PL" dirty="0" smtClean="0"/>
          </a:p>
          <a:p>
            <a:r>
              <a:rPr lang="pl-PL" dirty="0"/>
              <a:t>http://</a:t>
            </a:r>
            <a:r>
              <a:rPr lang="pl-PL" dirty="0" err="1"/>
              <a:t>planningcommission.nic.in</a:t>
            </a:r>
            <a:r>
              <a:rPr lang="pl-PL" dirty="0"/>
              <a:t>/</a:t>
            </a:r>
            <a:r>
              <a:rPr lang="pl-PL" dirty="0" err="1"/>
              <a:t>hackathon</a:t>
            </a:r>
            <a:r>
              <a:rPr lang="pl-PL" dirty="0"/>
              <a:t>/</a:t>
            </a:r>
            <a:r>
              <a:rPr lang="pl-PL" dirty="0" err="1"/>
              <a:t>Health.pdf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82</Words>
  <Application>Microsoft Macintosh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Availability of Health Services</vt:lpstr>
      <vt:lpstr>Objectives</vt:lpstr>
      <vt:lpstr>Demo</vt:lpstr>
      <vt:lpstr>Availability of doctors</vt:lpstr>
      <vt:lpstr>Availability of Nurses</vt:lpstr>
      <vt:lpstr>Vaccine Shortage</vt:lpstr>
      <vt:lpstr>Future plans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Availability of Health Services</dc:title>
  <dc:creator>Administrator</dc:creator>
  <cp:lastModifiedBy>Administrator</cp:lastModifiedBy>
  <cp:revision>10</cp:revision>
  <dcterms:created xsi:type="dcterms:W3CDTF">2013-04-07T06:13:04Z</dcterms:created>
  <dcterms:modified xsi:type="dcterms:W3CDTF">2013-04-07T10:11:16Z</dcterms:modified>
</cp:coreProperties>
</file>