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3" r:id="rId4"/>
    <p:sldId id="264" r:id="rId5"/>
    <p:sldId id="265" r:id="rId6"/>
    <p:sldId id="26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Availability of Health Services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696" y="4203185"/>
            <a:ext cx="46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Team Sense111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services deficit</a:t>
            </a:r>
          </a:p>
          <a:p>
            <a:r>
              <a:rPr lang="en-US" dirty="0" smtClean="0"/>
              <a:t>Create awareness </a:t>
            </a:r>
            <a:r>
              <a:rPr lang="en-US" smtClean="0"/>
              <a:t>and focus</a:t>
            </a:r>
            <a:endParaRPr lang="en-US" dirty="0" smtClean="0"/>
          </a:p>
          <a:p>
            <a:r>
              <a:rPr lang="en-US" dirty="0" smtClean="0"/>
              <a:t>Educate the people</a:t>
            </a:r>
          </a:p>
        </p:txBody>
      </p:sp>
    </p:spTree>
    <p:extLst>
      <p:ext uri="{BB962C8B-B14F-4D97-AF65-F5344CB8AC3E}">
        <p14:creationId xmlns:p14="http://schemas.microsoft.com/office/powerpoint/2010/main" val="366777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Availability of Doctors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85 per lakh populatio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7223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Availability of Nurses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255 per lakh populatio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0366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Vaccine Shortage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interacting with the site</a:t>
            </a:r>
          </a:p>
          <a:p>
            <a:r>
              <a:rPr lang="en-US" dirty="0" smtClean="0"/>
              <a:t>More granular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Availability of Health Services</vt:lpstr>
      <vt:lpstr>Objectives</vt:lpstr>
      <vt:lpstr>Availability of Doctors</vt:lpstr>
      <vt:lpstr>Availability of Nurses</vt:lpstr>
      <vt:lpstr>Vaccine Shortage</vt:lpstr>
      <vt:lpstr>Change Data</vt:lpstr>
      <vt:lpstr>Future Plans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Availability of Health Services</dc:title>
  <dc:creator>Administrator</dc:creator>
  <cp:lastModifiedBy>Administrator</cp:lastModifiedBy>
  <cp:revision>3</cp:revision>
  <dcterms:created xsi:type="dcterms:W3CDTF">2013-04-07T06:13:04Z</dcterms:created>
  <dcterms:modified xsi:type="dcterms:W3CDTF">2013-04-07T08:12:02Z</dcterms:modified>
</cp:coreProperties>
</file>