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60" r:id="rId5"/>
    <p:sldId id="258" r:id="rId6"/>
    <p:sldId id="261" r:id="rId7"/>
    <p:sldId id="264" r:id="rId8"/>
    <p:sldId id="265" r:id="rId9"/>
    <p:sldId id="266" r:id="rId10"/>
    <p:sldId id="262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F79FF4-B012-4146-99F0-7002C50F0575}">
          <p14:sldIdLst>
            <p14:sldId id="256"/>
            <p14:sldId id="257"/>
            <p14:sldId id="260"/>
            <p14:sldId id="258"/>
            <p14:sldId id="261"/>
            <p14:sldId id="264"/>
            <p14:sldId id="265"/>
          </p14:sldIdLst>
        </p14:section>
        <p14:section name="Untitled Section" id="{CF42CEF5-8912-4DBA-A1B2-7B5BFA25B20E}">
          <p14:sldIdLst>
            <p14:sldId id="266"/>
            <p14:sldId id="262"/>
            <p14:sldId id="263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BA469-9465-4312-8EB8-1B020F608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57AFA-04CC-410F-B692-7CAB2BDDB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C3A45-D114-4F40-A6E4-557C803A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218FD-C79F-45EB-98E1-DC75DD71B8C1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BEF13-52AF-49E2-9097-51E73CCB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8CC02-2516-4ABA-994E-56B3B7271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A19B-4613-4AE0-AFEE-BF02FAF26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322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92BB-8955-4679-AE2C-0B993763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B09CB-1F02-4B85-B78A-63572FD3C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0E501-7EBC-48B8-9019-397A7AA3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218FD-C79F-45EB-98E1-DC75DD71B8C1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3C202-9103-4951-BECE-E10690C7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7C1F4-221D-4C5B-92B7-CFFF2875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A19B-4613-4AE0-AFEE-BF02FAF26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42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49DB8-029A-4C4B-8ECC-3941DB538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BC619-A3D9-4290-A08C-20FAF2620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86E68-2502-4585-86A9-32135EA7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218FD-C79F-45EB-98E1-DC75DD71B8C1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D4E7D-45D4-4CB6-8CB8-F15D4971B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44F8C-B876-46F7-8357-E2315B47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A19B-4613-4AE0-AFEE-BF02FAF26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392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CE42-50BB-48B8-9020-0DABA7F2513F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E70B589-7C7F-41EA-A1CE-469F50C34C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78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CE42-50BB-48B8-9020-0DABA7F2513F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B589-7C7F-41EA-A1CE-469F50C34C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473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CE42-50BB-48B8-9020-0DABA7F2513F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70B589-7C7F-41EA-A1CE-469F50C34C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868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CE42-50BB-48B8-9020-0DABA7F2513F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E70B589-7C7F-41EA-A1CE-469F50C34C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434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CE42-50BB-48B8-9020-0DABA7F2513F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E70B589-7C7F-41EA-A1CE-469F50C34C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496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CE42-50BB-48B8-9020-0DABA7F2513F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B589-7C7F-41EA-A1CE-469F50C34C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1877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CE42-50BB-48B8-9020-0DABA7F2513F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B589-7C7F-41EA-A1CE-469F50C34C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4227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CE42-50BB-48B8-9020-0DABA7F2513F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B589-7C7F-41EA-A1CE-469F50C34C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18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99455-1036-4882-8381-00D82E86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2543E-DF46-4C33-8AB6-89FBD16A8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7F414-CB69-43C1-AC69-377BA0268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218FD-C79F-45EB-98E1-DC75DD71B8C1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4A39F-D956-455E-B6A0-591AF0D5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EE59-B697-4527-91F3-1CA08026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A19B-4613-4AE0-AFEE-BF02FAF26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2624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CE42-50BB-48B8-9020-0DABA7F2513F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70B589-7C7F-41EA-A1CE-469F50C34C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8888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CE42-50BB-48B8-9020-0DABA7F2513F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70B589-7C7F-41EA-A1CE-469F50C34C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6198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CE42-50BB-48B8-9020-0DABA7F2513F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70B589-7C7F-41EA-A1CE-469F50C34C5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67191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CE42-50BB-48B8-9020-0DABA7F2513F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70B589-7C7F-41EA-A1CE-469F50C34C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6301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CE42-50BB-48B8-9020-0DABA7F2513F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70B589-7C7F-41EA-A1CE-469F50C34C53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16961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CE42-50BB-48B8-9020-0DABA7F2513F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70B589-7C7F-41EA-A1CE-469F50C34C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0148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CE42-50BB-48B8-9020-0DABA7F2513F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B589-7C7F-41EA-A1CE-469F50C34C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7833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CE42-50BB-48B8-9020-0DABA7F2513F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B589-7C7F-41EA-A1CE-469F50C34C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45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7394-644C-4367-87F9-2349F052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BF9D4-E586-46A7-A179-1A1F59367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4BDEF-56F5-4586-9114-168F7BB0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218FD-C79F-45EB-98E1-DC75DD71B8C1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5A6A5-5055-4AF2-BF67-927F0EBF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87FD6-AD18-4CEE-AFD6-6D2BE204A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A19B-4613-4AE0-AFEE-BF02FAF26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11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1CC2-899F-4051-B237-C96957C3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30D7F-0794-408E-9D2F-C2ED9FEE8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68969-83CD-42A0-A939-DC3E0FAD0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1340C-55E3-4F56-8DC1-1AA2C547B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218FD-C79F-45EB-98E1-DC75DD71B8C1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CB959-B747-4BED-B941-2A7A050E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8447D-F3EF-4F73-8895-926885157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A19B-4613-4AE0-AFEE-BF02FAF26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12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5C0C-997C-45F9-9170-0033644E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CCC22-DE94-4EB9-89E8-4EC19B24A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83C31-A794-4BB0-8F12-C5733559B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14CDC7-8BC3-41BE-BD1F-27BA74F80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B7B9E7-C4FF-4D38-AD5C-6288C6927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7A176A-ECD8-4BC2-92EE-47FF5131C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218FD-C79F-45EB-98E1-DC75DD71B8C1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E8B178-6F0C-48D9-8CCF-3FF93BDF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BA197-1898-498B-AF93-135254403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A19B-4613-4AE0-AFEE-BF02FAF26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5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BA9BC-C539-40ED-9909-769A79D16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6B1225-5256-45A0-861C-2FD1BE331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218FD-C79F-45EB-98E1-DC75DD71B8C1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8548E-B066-4991-9775-AA6C6F3FE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69D8F-A5B5-42A0-BC59-A38C9C2E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A19B-4613-4AE0-AFEE-BF02FAF26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50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F3689D-AEDB-4FF3-BA30-C86BB7A7F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218FD-C79F-45EB-98E1-DC75DD71B8C1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D3B744-AD24-414C-9715-7D3B982AA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145B8-15C5-434C-AA56-DD43C377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A19B-4613-4AE0-AFEE-BF02FAF26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40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509F-4238-4AB9-86C3-48FC983B7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4099-5D92-45BB-8A74-A5AD8F506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19E1D-1205-4198-8240-481CE7D6B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F5129-9DC3-47EE-9AFF-2915B7D8A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218FD-C79F-45EB-98E1-DC75DD71B8C1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B3A13-5AEF-47BA-9343-4EFCAAA81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29772-29BE-4B1E-88D6-1EFF3935A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A19B-4613-4AE0-AFEE-BF02FAF26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55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65D0-1773-4190-BAEF-7662220E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816554-2946-4E82-A75B-FF4D6B289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5E659-E707-450C-9013-0C2071415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5A003-6210-4070-A518-9A98A9C2E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218FD-C79F-45EB-98E1-DC75DD71B8C1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B67C9-EA00-4A1F-ADF4-4C45455BB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AECD1-7EB9-40D8-8C08-FB807ABF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A19B-4613-4AE0-AFEE-BF02FAF26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58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407CF0-F56F-448B-91EF-ED07B92F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8C4FD-D205-43DC-8E55-8ADBB9839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C839C-F4AD-4210-AD06-C50A0F1BC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218FD-C79F-45EB-98E1-DC75DD71B8C1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BFE0-8870-4C24-A3D2-BCC86492E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2C9B3-BE2F-4424-A802-AFAF20C9C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9A19B-4613-4AE0-AFEE-BF02FAF26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1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3CE42-50BB-48B8-9020-0DABA7F2513F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E70B589-7C7F-41EA-A1CE-469F50C34C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29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475" y="245402"/>
            <a:ext cx="6624638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63065" y="1887794"/>
            <a:ext cx="35273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MINI PROJECT PRESENTATION ON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9463" y="3298515"/>
            <a:ext cx="5234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prstClr val="black"/>
                </a:solidFill>
                <a:latin typeface="Bahnschrift" panose="020B0502040204020203" pitchFamily="34" charset="0"/>
              </a:rPr>
              <a:t>DOC TO HOME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3065" y="4955458"/>
            <a:ext cx="352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SARAVANA </a:t>
            </a: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KUMAR B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215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404" y="1320340"/>
            <a:ext cx="9905999" cy="3541714"/>
          </a:xfrm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rgbClr val="38383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ADMIN LOGGED IN PAGE</a:t>
            </a:r>
          </a:p>
          <a:p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AD9B5E-7A21-42D4-851E-A7A8B921E0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96365" y="1931352"/>
            <a:ext cx="9352344" cy="456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40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404" y="1320340"/>
            <a:ext cx="9905999" cy="3541714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38383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NEW EMPLOYEE</a:t>
            </a:r>
          </a:p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E16253-EE3D-4AD5-BE78-894C5B37E1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77291" y="1828800"/>
            <a:ext cx="9650151" cy="440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807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404" y="1320340"/>
            <a:ext cx="9905999" cy="3541714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38383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SEARCH EMPLOYEE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9282D2-5BD4-4046-B8BA-7F226AFF61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54215" y="1779193"/>
            <a:ext cx="8450484" cy="467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105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404" y="1320340"/>
            <a:ext cx="9905999" cy="3541714"/>
          </a:xfrm>
        </p:spPr>
        <p:txBody>
          <a:bodyPr>
            <a:noAutofit/>
          </a:bodyPr>
          <a:lstStyle/>
          <a:p>
            <a:r>
              <a:rPr lang="en-IN" sz="1800" b="1" dirty="0">
                <a:solidFill>
                  <a:srgbClr val="38383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DELETE EMPLOYEE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69A65-FEC3-45A4-8DFB-2100D95328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55180" y="1962149"/>
            <a:ext cx="9583838" cy="44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71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404" y="1320340"/>
            <a:ext cx="9905999" cy="3541714"/>
          </a:xfrm>
        </p:spPr>
        <p:txBody>
          <a:bodyPr>
            <a:noAutofit/>
          </a:bodyPr>
          <a:lstStyle/>
          <a:p>
            <a:r>
              <a:rPr lang="en-IN" sz="1800" b="1" dirty="0">
                <a:solidFill>
                  <a:srgbClr val="38383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UPDATE EMPLOYEE</a:t>
            </a:r>
          </a:p>
          <a:p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2226DD-E3D1-4AB3-8E11-56ED25A3A9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54215" y="1889585"/>
            <a:ext cx="9452188" cy="434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9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404" y="1320340"/>
            <a:ext cx="9905999" cy="3541714"/>
          </a:xfrm>
        </p:spPr>
        <p:txBody>
          <a:bodyPr>
            <a:noAutofit/>
          </a:bodyPr>
          <a:lstStyle/>
          <a:p>
            <a:r>
              <a:rPr lang="en-IN" sz="1800" b="1" dirty="0">
                <a:solidFill>
                  <a:srgbClr val="38383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UPDATE SALARY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CB39F-F320-4973-A800-81FDFFBCC6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17413" y="1914525"/>
            <a:ext cx="9112319" cy="442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14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404" y="1320340"/>
            <a:ext cx="9905999" cy="3541714"/>
          </a:xfrm>
        </p:spPr>
        <p:txBody>
          <a:bodyPr>
            <a:noAutofit/>
          </a:bodyPr>
          <a:lstStyle/>
          <a:p>
            <a:r>
              <a:rPr lang="en-IN" sz="1800" b="1">
                <a:solidFill>
                  <a:srgbClr val="38383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RECEPTIONIST PANEL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C41D2-D91F-4377-B47C-F7B79565A4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42641" y="1836420"/>
            <a:ext cx="9463762" cy="443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3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404" y="1320340"/>
            <a:ext cx="9905999" cy="3541714"/>
          </a:xfrm>
        </p:spPr>
        <p:txBody>
          <a:bodyPr>
            <a:noAutofit/>
          </a:bodyPr>
          <a:lstStyle/>
          <a:p>
            <a:r>
              <a:rPr lang="en-IN" sz="1800" b="1" dirty="0">
                <a:solidFill>
                  <a:srgbClr val="38383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PATIENT REGISTRATION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F161C-D931-447F-B238-DBD59F9795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96341" y="1838960"/>
            <a:ext cx="9510062" cy="43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67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404" y="1320340"/>
            <a:ext cx="9905999" cy="3541714"/>
          </a:xfrm>
        </p:spPr>
        <p:txBody>
          <a:bodyPr>
            <a:noAutofit/>
          </a:bodyPr>
          <a:lstStyle/>
          <a:p>
            <a:r>
              <a:rPr lang="en-IN" sz="1800" b="1" dirty="0">
                <a:solidFill>
                  <a:srgbClr val="38383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IN_PATIENT DETAILS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E3D530-A58D-46C8-B1BB-D45F61C49A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19490" y="1837372"/>
            <a:ext cx="9372105" cy="450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706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404" y="1320340"/>
            <a:ext cx="9905999" cy="3541714"/>
          </a:xfrm>
        </p:spPr>
        <p:txBody>
          <a:bodyPr>
            <a:noAutofit/>
          </a:bodyPr>
          <a:lstStyle/>
          <a:p>
            <a:r>
              <a:rPr lang="en-IN" sz="1800" b="1" dirty="0">
                <a:solidFill>
                  <a:srgbClr val="38383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SEARCHING PATIENT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A2216-46B4-49BC-92BE-4592E68479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19491" y="1880729"/>
            <a:ext cx="9486912" cy="446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4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153623"/>
            <a:ext cx="9905999" cy="27280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altLang="en-US" sz="2800" dirty="0"/>
              <a:t>The objective of this Mini-project is to apply the programming knowledge of object oriented programming into real-time applications to develop and provide solutions to several real-world problems in an effective and efficient manner and also to gain exposure and acquire the programming skills required for a good computer science engineer.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1141412" y="891560"/>
            <a:ext cx="9070975" cy="1262063"/>
          </a:xfrm>
          <a:ln/>
        </p:spPr>
        <p:txBody>
          <a:bodyPr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 sz="4000" b="1" dirty="0">
                <a:latin typeface="Bahnschrift" panose="020B0502040204020203" pitchFamily="34" charset="0"/>
              </a:rPr>
              <a:t>OBJECTIVE OF MINI PROJECT</a:t>
            </a:r>
          </a:p>
        </p:txBody>
      </p:sp>
    </p:spTree>
    <p:extLst>
      <p:ext uri="{BB962C8B-B14F-4D97-AF65-F5344CB8AC3E}">
        <p14:creationId xmlns:p14="http://schemas.microsoft.com/office/powerpoint/2010/main" val="2887040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404" y="1320340"/>
            <a:ext cx="9905999" cy="3541714"/>
          </a:xfrm>
        </p:spPr>
        <p:txBody>
          <a:bodyPr>
            <a:noAutofit/>
          </a:bodyPr>
          <a:lstStyle/>
          <a:p>
            <a:r>
              <a:rPr lang="en-IN" sz="1800" b="1" dirty="0">
                <a:solidFill>
                  <a:srgbClr val="38383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UPDATE PATIENT</a:t>
            </a:r>
          </a:p>
          <a:p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F41A32-07FE-4BDB-8A0C-E32E4104A5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36145" y="1899109"/>
            <a:ext cx="8954689" cy="447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77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404" y="1320340"/>
            <a:ext cx="9905999" cy="3541714"/>
          </a:xfrm>
        </p:spPr>
        <p:txBody>
          <a:bodyPr>
            <a:noAutofit/>
          </a:bodyPr>
          <a:lstStyle/>
          <a:p>
            <a:r>
              <a:rPr lang="en-IN" sz="1800" b="1" dirty="0">
                <a:solidFill>
                  <a:srgbClr val="38383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MEDICINE TEST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838087-8625-41FB-9744-466534C853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61617" y="1846468"/>
            <a:ext cx="9631101" cy="435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62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404" y="1320340"/>
            <a:ext cx="9905999" cy="3541714"/>
          </a:xfrm>
        </p:spPr>
        <p:txBody>
          <a:bodyPr>
            <a:noAutofit/>
          </a:bodyPr>
          <a:lstStyle/>
          <a:p>
            <a:r>
              <a:rPr lang="en-IN" sz="1800" b="1" dirty="0">
                <a:solidFill>
                  <a:srgbClr val="38383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BILL GENERATION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028E2F-2AF9-48A7-A73B-C7C2ABA013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36551" y="1890219"/>
            <a:ext cx="9718214" cy="442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52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404" y="1320340"/>
            <a:ext cx="9905999" cy="3541714"/>
          </a:xfrm>
        </p:spPr>
        <p:txBody>
          <a:bodyPr>
            <a:noAutofit/>
          </a:bodyPr>
          <a:lstStyle/>
          <a:p>
            <a:r>
              <a:rPr lang="en-IN" sz="1800" b="1" dirty="0">
                <a:solidFill>
                  <a:srgbClr val="38383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BILL GENERATION</a:t>
            </a:r>
          </a:p>
          <a:p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53096-C53B-4E88-8FBC-24972476D8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90253" y="1890219"/>
            <a:ext cx="9996005" cy="439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80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404" y="1320340"/>
            <a:ext cx="9905999" cy="3541714"/>
          </a:xfrm>
        </p:spPr>
        <p:txBody>
          <a:bodyPr>
            <a:noAutofit/>
          </a:bodyPr>
          <a:lstStyle/>
          <a:p>
            <a:r>
              <a:rPr lang="en-IN" sz="3200" b="1" dirty="0">
                <a:latin typeface="Bahnschrift" panose="020B0502040204020203" pitchFamily="34" charset="0"/>
              </a:rPr>
              <a:t>OBJECTIVES ACHIEVED</a:t>
            </a:r>
          </a:p>
          <a:p>
            <a:r>
              <a:rPr lang="en-US" sz="2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Implementation of this project helps to store all the kinds of records </a:t>
            </a:r>
          </a:p>
          <a:p>
            <a:r>
              <a:rPr lang="en-US" sz="2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provide coordination </a:t>
            </a:r>
          </a:p>
          <a:p>
            <a:r>
              <a:rPr lang="en-US" sz="2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user communication</a:t>
            </a:r>
          </a:p>
          <a:p>
            <a:r>
              <a:rPr lang="en-US" sz="2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improve day-to-day operations,</a:t>
            </a:r>
          </a:p>
          <a:p>
            <a:r>
              <a:rPr lang="en-US" sz="2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manage financial</a:t>
            </a:r>
          </a:p>
          <a:p>
            <a:r>
              <a:rPr lang="en-US" sz="2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human resources etc..,</a:t>
            </a:r>
          </a:p>
        </p:txBody>
      </p:sp>
    </p:spTree>
    <p:extLst>
      <p:ext uri="{BB962C8B-B14F-4D97-AF65-F5344CB8AC3E}">
        <p14:creationId xmlns:p14="http://schemas.microsoft.com/office/powerpoint/2010/main" val="2368022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096" y="2566705"/>
            <a:ext cx="9905999" cy="10461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6600" dirty="0">
                <a:latin typeface="Bahnschrift" panose="020B0502040204020203" pitchFamily="34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1093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50722"/>
            <a:ext cx="9905998" cy="1231849"/>
          </a:xfrm>
        </p:spPr>
        <p:txBody>
          <a:bodyPr>
            <a:normAutofit/>
          </a:bodyPr>
          <a:lstStyle/>
          <a:p>
            <a:r>
              <a:rPr lang="en-IN" altLang="en-US" sz="4000" b="1" dirty="0">
                <a:latin typeface="Bahnschrift" panose="020B0502040204020203" pitchFamily="34" charset="0"/>
              </a:rPr>
              <a:t>OBJECTIVE OF DOC TO HOME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31848"/>
            <a:ext cx="9905999" cy="5109958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Since Hospital is associated with the lives of common people and their day-to-day routines so I decided to work on this project. </a:t>
            </a:r>
            <a:endParaRPr lang="en-IN" sz="2600" dirty="0"/>
          </a:p>
          <a:p>
            <a:pPr lvl="0"/>
            <a:r>
              <a:rPr lang="en-US" sz="2800" dirty="0"/>
              <a:t> The manual handling of the record is time consuming and highly prone to error. The purpose of this project is to automate or make online, the process of day-to-day activities like Admission of New Patient, Discharge of Patient, Assign a Doctor, and finally compute the bill etc. 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274026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4" y="1327354"/>
            <a:ext cx="9905998" cy="5250425"/>
          </a:xfrm>
        </p:spPr>
        <p:txBody>
          <a:bodyPr>
            <a:noAutofit/>
          </a:bodyPr>
          <a:lstStyle/>
          <a:p>
            <a:r>
              <a:rPr lang="en-US" sz="2800" dirty="0"/>
              <a:t>This mini project has been basically programmed using JAVA. From this course, we will have a short research on the concept that is used for creation of a Graphical User Interface (GUI). i.e., Swing. Swing is a library of JAVA that provides many tools which is used for creation of a GUI.</a:t>
            </a:r>
          </a:p>
          <a:p>
            <a:r>
              <a:rPr lang="en-US" sz="2800" dirty="0"/>
              <a:t>We can also have a glance about MySQL, which is the database that is being used in this project. MySQL plays a very important role in storage management in this project. </a:t>
            </a:r>
            <a:endParaRPr lang="en-IN" sz="26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1141414" y="162232"/>
            <a:ext cx="9905998" cy="1478570"/>
          </a:xfrm>
          <a:ln/>
        </p:spPr>
        <p:txBody>
          <a:bodyPr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 sz="4000" b="1" dirty="0">
                <a:latin typeface="Bahnschrift" panose="020B0502040204020203" pitchFamily="34" charset="0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905540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404" y="1320340"/>
            <a:ext cx="9905999" cy="3541714"/>
          </a:xfrm>
        </p:spPr>
        <p:txBody>
          <a:bodyPr>
            <a:noAutofit/>
          </a:bodyPr>
          <a:lstStyle/>
          <a:p>
            <a:r>
              <a:rPr lang="en-US" sz="2800" dirty="0"/>
              <a:t>We have also learnt how to connect JAVA to MySQL using a tool called JDBC. In order to perform operations on the MySQL table via JAVA, JDBC is required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690357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Bahnschrift" panose="020B0502040204020203" pitchFamily="34" charset="0"/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69268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u="sng" dirty="0"/>
              <a:t>Hardware Specification</a:t>
            </a:r>
            <a:endParaRPr lang="en-IN" sz="2800" b="1" u="sng" dirty="0"/>
          </a:p>
          <a:p>
            <a:pPr lvl="0"/>
            <a:r>
              <a:rPr lang="en-US" sz="2600" b="1" u="sng" dirty="0"/>
              <a:t>Processor :</a:t>
            </a:r>
            <a:r>
              <a:rPr lang="en-US" sz="2600" dirty="0"/>
              <a:t> Intel i3 or above </a:t>
            </a:r>
            <a:endParaRPr lang="en-IN" sz="2600" dirty="0"/>
          </a:p>
          <a:p>
            <a:pPr lvl="0"/>
            <a:r>
              <a:rPr lang="en-US" sz="2600" b="1" u="sng" dirty="0"/>
              <a:t>RAM  :</a:t>
            </a:r>
            <a:r>
              <a:rPr lang="en-US" sz="2600" dirty="0"/>
              <a:t>  2 GB or above</a:t>
            </a:r>
            <a:endParaRPr lang="en-IN" sz="2600" dirty="0"/>
          </a:p>
          <a:p>
            <a:pPr lvl="0"/>
            <a:r>
              <a:rPr lang="en-US" sz="2600" b="1" u="sng" dirty="0"/>
              <a:t>Hard disk  :</a:t>
            </a:r>
            <a:r>
              <a:rPr lang="en-US" sz="2600" dirty="0"/>
              <a:t>  200 GB or above</a:t>
            </a:r>
            <a:endParaRPr lang="en-IN" sz="2600" dirty="0"/>
          </a:p>
          <a:p>
            <a:pPr lvl="0"/>
            <a:r>
              <a:rPr lang="en-US" sz="2600" b="1" u="sng" dirty="0"/>
              <a:t>Monitor :</a:t>
            </a:r>
            <a:r>
              <a:rPr lang="en-US" sz="2600" dirty="0"/>
              <a:t> 15” color</a:t>
            </a:r>
            <a:endParaRPr lang="en-IN" sz="2600" dirty="0"/>
          </a:p>
          <a:p>
            <a:pPr lvl="0"/>
            <a:r>
              <a:rPr lang="en-US" sz="2600" b="1" u="sng" dirty="0"/>
              <a:t>Keyboard :</a:t>
            </a:r>
            <a:r>
              <a:rPr lang="en-US" sz="2600" dirty="0"/>
              <a:t> 122 keys</a:t>
            </a:r>
            <a:endParaRPr lang="en-IN" sz="2600" dirty="0"/>
          </a:p>
          <a:p>
            <a:pPr marL="0" indent="0">
              <a:buNone/>
            </a:pP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723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425" y="1438325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sz="2800" b="1" u="sng" dirty="0"/>
              <a:t>Software Specification</a:t>
            </a:r>
            <a:endParaRPr lang="en-IN" sz="2800" u="sng" dirty="0"/>
          </a:p>
          <a:p>
            <a:pPr lvl="0"/>
            <a:r>
              <a:rPr lang="en-US" sz="2600" b="1" u="sng" dirty="0"/>
              <a:t>Operating system :</a:t>
            </a:r>
            <a:r>
              <a:rPr lang="en-US" sz="2600" dirty="0"/>
              <a:t> Windows 8 and above, Linux, </a:t>
            </a:r>
            <a:r>
              <a:rPr lang="en-US" sz="2600" dirty="0" err="1"/>
              <a:t>MacOS</a:t>
            </a:r>
            <a:endParaRPr lang="en-IN" sz="2600" dirty="0"/>
          </a:p>
          <a:p>
            <a:pPr lvl="0"/>
            <a:r>
              <a:rPr lang="en-US" sz="2600" b="1" u="sng" dirty="0"/>
              <a:t>Language and Skills :</a:t>
            </a:r>
            <a:r>
              <a:rPr lang="en-US" sz="2600" dirty="0"/>
              <a:t> JAVA, JDBC, Swings and SQL, MySQL</a:t>
            </a:r>
            <a:endParaRPr lang="en-IN" sz="2600" dirty="0"/>
          </a:p>
          <a:p>
            <a:pPr lvl="0"/>
            <a:r>
              <a:rPr lang="en-US" sz="2600" b="1" u="sng" dirty="0"/>
              <a:t>IDE :</a:t>
            </a:r>
            <a:r>
              <a:rPr lang="en-US" sz="2600" dirty="0"/>
              <a:t> Eclipse, NetBeans, IntelliJ, </a:t>
            </a:r>
            <a:r>
              <a:rPr lang="en-US" sz="2600" dirty="0" err="1"/>
              <a:t>VSCode</a:t>
            </a:r>
            <a:endParaRPr lang="en-IN" sz="2600" dirty="0"/>
          </a:p>
          <a:p>
            <a:pPr lvl="0"/>
            <a:r>
              <a:rPr lang="en-US" sz="2600" dirty="0"/>
              <a:t>Knowledge of JAVA programming, Object Oriented Programming Concepts and libraries, and JDBC concepts etc.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920754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4651" y="308801"/>
            <a:ext cx="8386045" cy="1195534"/>
          </a:xfrm>
        </p:spPr>
        <p:txBody>
          <a:bodyPr>
            <a:normAutofit fontScale="90000"/>
          </a:bodyPr>
          <a:lstStyle/>
          <a:p>
            <a:r>
              <a:rPr lang="en-IN" sz="4400" b="1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FUNCTIONING OF THE APPLICATION</a:t>
            </a:r>
            <a:br>
              <a:rPr lang="en-IN" sz="40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400" dirty="0"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16297" y="1864719"/>
            <a:ext cx="28316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The Home Page has 4 options – </a:t>
            </a:r>
          </a:p>
          <a:p>
            <a:pPr algn="ctr"/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Admin module</a:t>
            </a:r>
          </a:p>
          <a:p>
            <a:pPr algn="ctr"/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Receptionist Panel</a:t>
            </a:r>
          </a:p>
          <a:p>
            <a:pPr algn="ctr"/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Medical Test</a:t>
            </a:r>
          </a:p>
          <a:p>
            <a:pPr algn="ctr"/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Medicines </a:t>
            </a:r>
          </a:p>
          <a:p>
            <a:pPr algn="ctr"/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05DAC6-605D-47A8-AEE3-020819CBA0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72105" y="1504334"/>
            <a:ext cx="7644192" cy="46881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590DA1-2791-4829-8A9E-A38CD483A1D0}"/>
              </a:ext>
            </a:extLst>
          </p:cNvPr>
          <p:cNvSpPr txBox="1"/>
          <p:nvPr/>
        </p:nvSpPr>
        <p:spPr>
          <a:xfrm>
            <a:off x="2448885" y="2257061"/>
            <a:ext cx="4982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</a:rPr>
              <a:t>	DOC TO HOME</a:t>
            </a:r>
          </a:p>
        </p:txBody>
      </p:sp>
    </p:spTree>
    <p:extLst>
      <p:ext uri="{BB962C8B-B14F-4D97-AF65-F5344CB8AC3E}">
        <p14:creationId xmlns:p14="http://schemas.microsoft.com/office/powerpoint/2010/main" val="1563163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404" y="1320340"/>
            <a:ext cx="9905999" cy="3541714"/>
          </a:xfrm>
        </p:spPr>
        <p:txBody>
          <a:bodyPr>
            <a:noAutofit/>
          </a:bodyPr>
          <a:lstStyle/>
          <a:p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 LOGIN</a:t>
            </a:r>
          </a:p>
          <a:p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03D805-7EF2-4432-AA0F-5B65EABEFA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07939" y="2052637"/>
            <a:ext cx="7829076" cy="388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75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448</Words>
  <Application>Microsoft Office PowerPoint</Application>
  <PresentationFormat>Widescreen</PresentationFormat>
  <Paragraphs>54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Bahnschrift</vt:lpstr>
      <vt:lpstr>Calibri</vt:lpstr>
      <vt:lpstr>Calibri Light</vt:lpstr>
      <vt:lpstr>Century Gothic</vt:lpstr>
      <vt:lpstr>Wingdings 3</vt:lpstr>
      <vt:lpstr>Office Theme</vt:lpstr>
      <vt:lpstr>Wisp</vt:lpstr>
      <vt:lpstr>PowerPoint Presentation</vt:lpstr>
      <vt:lpstr>OBJECTIVE OF MINI PROJECT</vt:lpstr>
      <vt:lpstr>OBJECTIVE OF DOC TO HOME</vt:lpstr>
      <vt:lpstr>DESCRIPTION</vt:lpstr>
      <vt:lpstr>PowerPoint Presentation</vt:lpstr>
      <vt:lpstr>Requirements</vt:lpstr>
      <vt:lpstr>PowerPoint Presentation</vt:lpstr>
      <vt:lpstr>FUNCTIONING OF THE APPLICATION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saravana kumar</dc:creator>
  <cp:lastModifiedBy>saravana kumar</cp:lastModifiedBy>
  <cp:revision>9</cp:revision>
  <dcterms:created xsi:type="dcterms:W3CDTF">2020-08-09T11:02:40Z</dcterms:created>
  <dcterms:modified xsi:type="dcterms:W3CDTF">2020-08-11T08:37:31Z</dcterms:modified>
</cp:coreProperties>
</file>