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commentAuthors.xml><?xml version="1.0" encoding="utf-8"?>
<p:cmAuthorLst xmlns:p="http://schemas.openxmlformats.org/presentationml/2006/main">
  <p:cmAuthor id="1" name="Keerthika S" initials="KS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Relationship Id="rId19" Type="http://schemas.openxmlformats.org/officeDocument/2006/relationships/commentAuthors" Target="commentAuthors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4-08-29T00:10:50.357" idx="1">
    <p:pos x="10" y="10"/>
    <p:text>4.Finc-tuning and Regulation: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6482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5324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7090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768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27488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1209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2378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6801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827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4759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760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1131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4284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2927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420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6496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2761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8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4232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8036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4351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504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660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6603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7483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9707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52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4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eg"/><Relationship Id="rId3" Type="http://schemas.openxmlformats.org/officeDocument/2006/relationships/image" Target="../media/12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Relationship Id="rId4" Type="http://schemas.openxmlformats.org/officeDocument/2006/relationships/comments" Target="../comments/comment1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14738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Face Mask Detection using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Convolutional Neural Network (CNN)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640264" y="3285575"/>
            <a:ext cx="8610599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 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SARAVANAN.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      :  12220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3279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     :  B.COM 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ORPORATE SECRETRARYSHIP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              :  ST THOMAS COLLEGE ART &amp; SCIENC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8023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9118842" cy="37647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4.Finc-tuning and Regulation: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 Techniques like learning rate scheduling and dropout are employed to finc-tunc the model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2. Regularisation method such as weight decay and early stepping prevent over fitting and improve generalization.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5.Model Evaluation:</a:t>
            </a:r>
            <a:endParaRPr lang="en-US" altLang="zh-CN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1.We evaluate the model using metrics like accuracy, precision, recall,and FI-score.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2.Validation and testing sets are crucial for assessing the model’s performance and ensuring its effectiveness in roal –world scenarios.</a:t>
            </a:r>
            <a:endParaRPr lang="zh-CN" altLang="en-US" sz="1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320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3" name="矩形"/>
          <p:cNvSpPr>
            <a:spLocks/>
          </p:cNvSpPr>
          <p:nvPr/>
        </p:nvSpPr>
        <p:spPr>
          <a:xfrm rot="0">
            <a:off x="333501" y="1372968"/>
            <a:ext cx="7753112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model achieves an accuracy 94% on the test set.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Below is the results of the code for predicting the images: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529540" y="2522410"/>
            <a:ext cx="7676912" cy="3726335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9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33501" y="2522410"/>
            <a:ext cx="4925480" cy="362522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9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455023" y="2522410"/>
            <a:ext cx="4992245" cy="372633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4169034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0" name="矩形"/>
          <p:cNvSpPr>
            <a:spLocks/>
          </p:cNvSpPr>
          <p:nvPr/>
        </p:nvSpPr>
        <p:spPr>
          <a:xfrm rot="0">
            <a:off x="539108" y="2254449"/>
            <a:ext cx="7915078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.Our project successfully developed a Convolutional Neural Nerwork (CNN)-based system for face mask detection.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.Through neticulous data preprocessing and model training, we achieved promising results in accurately identitying individuals wearing face masks.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779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Face Mask Detection using CNN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264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0766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318565" y="2450487"/>
            <a:ext cx="6691835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.Detection of face msks in spaces has become critical for ensuring public health and safety.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.Traditional methods of manual monitoring are inefficient and prone to errors.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.An automated system for face mask detection is needed to enforce mask wearing policies effectively.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5953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.Our project aims to develop a CNN-baswed system for automatic face mask detection.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Leveraging deep learning techniques,we seek to accurately identify whether individuals are masks in images of video streams.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.The system will serve as a tool for authorities to monitor compliance with mask-wearing regulation in various settings.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4835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flipV="1" rot="10800000">
            <a:off x="600370" y="2752253"/>
            <a:ext cx="8539954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.Health authorities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.Law enforcement agencies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.Business owners  (e.g.,retail stores,restaurants)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.Public transportation operators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4156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050859" y="2421149"/>
            <a:ext cx="6101718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.We propose a CNN arclutecture trained on a dataset of labelled Images containing people with and without masks.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.The model will be capable of real-time detection and can be deplayed in various scenarios ,including CCTV surveillance mobile applications and public kinds.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.Our solution aims to provide a reliable and efficient method for enforcing mask-wearing policies and promoting public safety.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919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2743200" y="2354703"/>
            <a:ext cx="8534019" cy="22467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Real-time detection capabilities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 accuracy in identifying masdk-wearing behavior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Scalability for deployment in diverse environments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Potential for integration with existing surveillance systems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0199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矩形"/>
          <p:cNvSpPr>
            <a:spLocks/>
          </p:cNvSpPr>
          <p:nvPr/>
        </p:nvSpPr>
        <p:spPr>
          <a:xfrm rot="0">
            <a:off x="330816" y="1801108"/>
            <a:ext cx="9203709" cy="3416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1.Convolutional Neural Network (CNN) Architecture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1.CNNs are ideal for image classification due to their ability to capture spatial dependencies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2. We`ve chosen a CNN architecture optimised for image classification tasks ensuring efficient processing of input images.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2.Data Preprocessing: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1.Prioe to traning,our dataset undergoes Preprocessing steps.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2.Techniques such as pesizing augmentation, and normalisation are applied to ensure data quality and model business.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3.Training Process: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1.The dataset is split into training,validation,and testing sets.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2.We initiate the model parameters and select an optimization algoritiam.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3.Training iterators and batch sizes are adjusted to optimize model preformance.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0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2024-03-29T15:07:22Z</dcterms:created>
  <dcterms:modified xsi:type="dcterms:W3CDTF">2024-08-31T02:19:47Z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