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2" autoAdjust="0"/>
    <p:restoredTop sz="9950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9/3/2024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68059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070076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523417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367002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06393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895407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19247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800472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840810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327493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3623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90075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2436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445832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72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870485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644315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587263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52861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698490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1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1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1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21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09600" y="1577340"/>
            <a:ext cx="10972800" cy="452627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22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3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4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226392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996610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877996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664104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39755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325056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48165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06798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373402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9/3/2024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19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12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Saravana. 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1222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03279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/asunm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1473122203279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B.COM(CORPORATE SECRECTARYSHIP)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68425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8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2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3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4" name="文本框"/>
          <p:cNvSpPr>
            <a:spLocks noGrp="1"/>
          </p:cNvSpPr>
          <p:nvPr>
            <p:ph type="body" idx="1"/>
          </p:nvPr>
        </p:nvSpPr>
        <p:spPr>
          <a:xfrm rot="0">
            <a:off x="609600" y="1371600"/>
            <a:ext cx="9372599" cy="51706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COLLECTION: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1)The data is taken from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edunet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foundation dash board. 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2) the dataset contains the employee details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3) the dataset contains 26 features of the employees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 COLLECTION: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1)We took 9 features out of the 26 features in the dataset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2) Those features are empid , first name, last name, 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business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unit,emp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type, emp status, gender, emp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performance scores, emp ranking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3) These features are used in employee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performace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analysis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for tracking the working skills of employees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468032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文本框"/>
          <p:cNvSpPr>
            <a:spLocks noGrp="1"/>
          </p:cNvSpPr>
          <p:nvPr>
            <p:ph type="body" idx="1"/>
          </p:nvPr>
        </p:nvSpPr>
        <p:spPr>
          <a:xfrm rot="0">
            <a:off x="228600" y="457200"/>
            <a:ext cx="8915400" cy="612475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CLEANING</a:t>
            </a:r>
            <a:r>
              <a:rPr lang="en-US" altLang="zh-CN" sz="18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:</a:t>
            </a:r>
            <a:endParaRPr lang="en-US" altLang="zh-CN" sz="18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1) We found the missing values using the conditional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formatting in the exit date by highlighting the blank values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2) We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seprated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those missing blank values using the             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filtering method.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LEVEL: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1) We found the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performace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level using the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performance rating column.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2) we used a formula to find the performance level of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employee. The formula is</a:t>
            </a:r>
            <a:endParaRPr lang="en-US" altLang="zh-CN" sz="20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</a:t>
            </a:r>
            <a:r>
              <a:rPr lang="en-US" altLang="zh-CN" sz="20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=IFS(Z9&gt;=5,"VERY HIGH",Z9&gt;=4,"HIGH",Z9&gt;=3,"MED",TRUE,"LOW")</a:t>
            </a:r>
            <a:endParaRPr lang="en-US" altLang="zh-CN" sz="20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SUMMARY: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1)We used pivot table to summarize the employee performance.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2) We used graph and pie chart for data visualization which helps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in better understanding for the people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042946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9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9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9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4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95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133600" y="1257297"/>
            <a:ext cx="6310661" cy="4572638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094045719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文本框"/>
          <p:cNvSpPr>
            <a:spLocks noGrp="1"/>
          </p:cNvSpPr>
          <p:nvPr>
            <p:ph type="body" idx="1"/>
          </p:nvPr>
        </p:nvSpPr>
        <p:spPr>
          <a:xfrm rot="0">
            <a:off x="533400" y="381000"/>
            <a:ext cx="10820400" cy="3693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2400" b="1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BAR GRAPH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pic>
        <p:nvPicPr>
          <p:cNvPr id="199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905000" y="956917"/>
            <a:ext cx="7315636" cy="494416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826460871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20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8991600" cy="369331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In the analysis, we found employee performance level from various business unit in the organisation . In that we found the performance of the PL unit is 13% which is highest performance and following by PYZ , SVG is 12% . The employees from these business unit are performing well than other units in the organisation.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We used the pivot table for summarizing the performance of each unit and found the best performing business unit. We used the bar graph and pie chart for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visualization which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helped us in understanding well about the situation. The best performed business unit employees will get rewards and incentives to motivate them for working hard  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83599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21093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3046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2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0" name="文本框"/>
          <p:cNvSpPr>
            <a:spLocks noGrp="1"/>
          </p:cNvSpPr>
          <p:nvPr>
            <p:ph type="body" idx="1"/>
          </p:nvPr>
        </p:nvSpPr>
        <p:spPr>
          <a:xfrm rot="0">
            <a:off x="533400" y="1293495"/>
            <a:ext cx="8305800" cy="503110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In this project , we are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analyzing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employee performance using excel to track the working skills of the employees in their job role.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We can motivate the employees whose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performace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level are low .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We can give rewards to employees whose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performace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level are high and very high  to improve their current performance.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We can track the contribution made by the employees towards the growth and development of the business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0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endParaRPr lang="zh-CN" altLang="en-US" sz="20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3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8127518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3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0" name="文本框"/>
          <p:cNvSpPr>
            <a:spLocks noGrp="1"/>
          </p:cNvSpPr>
          <p:nvPr>
            <p:ph type="body" idx="1"/>
          </p:nvPr>
        </p:nvSpPr>
        <p:spPr>
          <a:xfrm rot="0">
            <a:off x="609599" y="1447800"/>
            <a:ext cx="8048624" cy="40626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In this project we are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analyzing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about the employees and their performance level using pivot table and graphs in excel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This project shows the level of performance of the employees from different type of business unit in the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organnisation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level of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performace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are categorized into four level are :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                                                         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1) very high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                 2) high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                 3) med 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                 4) low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4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3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936865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34470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32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1) Organisation </a:t>
            </a:r>
            <a:endParaRPr lang="en-US" altLang="zh-CN" sz="32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2) Employers</a:t>
            </a:r>
            <a:endParaRPr lang="en-US" altLang="zh-CN" sz="32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3)Managers</a:t>
            </a:r>
            <a:endParaRPr lang="en-US" altLang="zh-CN" sz="32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4)Employee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5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826797271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5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0" name="文本框"/>
          <p:cNvSpPr>
            <a:spLocks noGrp="1"/>
          </p:cNvSpPr>
          <p:nvPr>
            <p:ph type="body" idx="1"/>
          </p:nvPr>
        </p:nvSpPr>
        <p:spPr>
          <a:xfrm rot="0">
            <a:off x="2971799" y="1695450"/>
            <a:ext cx="7620000" cy="258532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TECHNIQUES USED: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Conditional formatting : to highlight missing values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Filter : removing the missing exit date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Formula : for calculating employee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performace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 table:  summarize the employee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performace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analysis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Graph chart and pie chart : Data Visualization </a:t>
            </a:r>
            <a:endParaRPr lang="zh-CN" altLang="en-US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6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23839718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8839200" cy="51706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We took the employee dataset which is given for project . The dataset contains 26 features . But we used only 9 features in it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2.   All the 9 features are the following: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emp id-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num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first name- text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emp type- full time , part time, contract  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performace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level-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high,low,med,very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high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gender- women, men 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business unit- text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emp rating- numeric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preformace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scores- text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emp status- text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</a:t>
            </a:r>
            <a:endParaRPr lang="zh-CN" altLang="en-US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52101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4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5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6" name="矩形"/>
          <p:cNvSpPr>
            <a:spLocks/>
          </p:cNvSpPr>
          <p:nvPr/>
        </p:nvSpPr>
        <p:spPr>
          <a:xfrm rot="0">
            <a:off x="2743200" y="2354703"/>
            <a:ext cx="8534019" cy="212365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We used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particular formula for finding the performance level of employee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formula is :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=IFS(Z8&gt;=5,"VERY HIGH",Z8&gt;=4,"HIGH",Z8&gt;=3,"MED",TRUE,"LOW")</a:t>
            </a:r>
            <a:endParaRPr lang="en-US" altLang="zh-CN" sz="20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677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375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14</cp:revision>
  <dcterms:created xsi:type="dcterms:W3CDTF">2024-03-29T15:07:22Z</dcterms:created>
  <dcterms:modified xsi:type="dcterms:W3CDTF">2024-09-03T02:31:00Z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