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 </a:t>
            </a:r>
            <a:r>
              <a:rPr dirty="0" sz="2400" lang="en-US"/>
              <a:t>S</a:t>
            </a:r>
            <a:r>
              <a:rPr altLang="en-GB" dirty="0" sz="2400" lang="en-US"/>
              <a:t>A</a:t>
            </a:r>
            <a:r>
              <a:rPr altLang="en-GB" dirty="0" sz="2400" lang="en-US"/>
              <a:t>R</a:t>
            </a:r>
            <a:r>
              <a:rPr altLang="en-GB" dirty="0" sz="2400" lang="en-US"/>
              <a:t>A</a:t>
            </a:r>
            <a:r>
              <a:rPr altLang="en-GB" dirty="0" sz="2400" lang="en-US"/>
              <a:t>V</a:t>
            </a:r>
            <a:r>
              <a:rPr altLang="en-GB" dirty="0" sz="2400" lang="en-US"/>
              <a:t>A</a:t>
            </a:r>
            <a:r>
              <a:rPr altLang="en-GB" dirty="0" sz="2400" lang="en-US"/>
              <a:t>N</a:t>
            </a:r>
            <a:r>
              <a:rPr altLang="en-GB" dirty="0" sz="2400" lang="en-US"/>
              <a:t>A</a:t>
            </a:r>
            <a:r>
              <a:rPr altLang="en-GB" dirty="0" sz="2400" lang="en-US"/>
              <a:t> </a:t>
            </a:r>
            <a:r>
              <a:rPr altLang="en-GB" dirty="0" sz="2400" lang="en-US"/>
              <a:t>V</a:t>
            </a:r>
            <a:r>
              <a:rPr altLang="en-GB" dirty="0" sz="2400" lang="en-US"/>
              <a:t>E</a:t>
            </a:r>
            <a:r>
              <a:rPr altLang="en-GB" dirty="0" sz="2400" lang="en-US"/>
              <a:t>L</a:t>
            </a:r>
            <a:r>
              <a:rPr altLang="en-GB" dirty="0" sz="2400" lang="en-US"/>
              <a:t> </a:t>
            </a:r>
            <a:r>
              <a:rPr altLang="en-GB" dirty="0" sz="2400" lang="en-US"/>
              <a:t>N</a:t>
            </a:r>
            <a:endParaRPr altLang="en-US" lang="zh-CN"/>
          </a:p>
          <a:p>
            <a:r>
              <a:rPr dirty="0" sz="2400" lang="en-US"/>
              <a:t>REGISTER NO AND NMID: </a:t>
            </a:r>
            <a:r>
              <a:rPr dirty="0" sz="2000" lang="en-US"/>
              <a:t>2</a:t>
            </a:r>
            <a:r>
              <a:rPr altLang="en-GB" dirty="0" sz="2000" lang="en-US"/>
              <a:t>2</a:t>
            </a:r>
            <a:r>
              <a:rPr altLang="en-GB" dirty="0" sz="2000" lang="en-US"/>
              <a:t>2</a:t>
            </a:r>
            <a:r>
              <a:rPr altLang="en-GB" dirty="0" sz="2000" lang="en-US"/>
              <a:t>4</a:t>
            </a:r>
            <a:r>
              <a:rPr altLang="en-GB" dirty="0" sz="2000" lang="en-US"/>
              <a:t>0</a:t>
            </a:r>
            <a:r>
              <a:rPr altLang="en-GB" dirty="0" sz="2000" lang="en-US"/>
              <a:t>1</a:t>
            </a:r>
            <a:r>
              <a:rPr altLang="en-GB" dirty="0" sz="2000" lang="en-US"/>
              <a:t>9</a:t>
            </a:r>
            <a:r>
              <a:rPr altLang="en-GB" dirty="0" sz="2000" lang="en-US"/>
              <a:t>4</a:t>
            </a:r>
            <a:r>
              <a:rPr altLang="en-GB" dirty="0" sz="2000" lang="en-US"/>
              <a:t>4</a:t>
            </a:r>
            <a:endParaRPr dirty="0" sz="2400" lang="en-US">
              <a:cs typeface="Calibri"/>
            </a:endParaRPr>
          </a:p>
          <a:p>
            <a:r>
              <a:rPr dirty="0" sz="2400" lang="en-US"/>
              <a:t>DEPARTMENT: </a:t>
            </a:r>
            <a:r>
              <a:rPr altLang="en-GB"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S</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2" name=""/>
          <p:cNvPicPr>
            <a:picLocks/>
          </p:cNvPicPr>
          <p:nvPr/>
        </p:nvPicPr>
        <p:blipFill>
          <a:blip xmlns:r="http://schemas.openxmlformats.org/officeDocument/2006/relationships" r:embed="rId2"/>
          <a:stretch>
            <a:fillRect/>
          </a:stretch>
        </p:blipFill>
        <p:spPr>
          <a:xfrm rot="21600000">
            <a:off x="2581293" y="3820566"/>
            <a:ext cx="6391838" cy="85981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2025-09-24T06:01:15Z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d7b1df7a2be04e0184b0c5e599d68941</vt:lpwstr>
  </property>
</Properties>
</file>