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264" y="284018"/>
            <a:ext cx="9096375" cy="3155218"/>
          </a:xfrm>
        </p:spPr>
        <p:txBody>
          <a:bodyPr/>
          <a:lstStyle/>
          <a:p>
            <a:r>
              <a:rPr lang="en-US" dirty="0" smtClean="0"/>
              <a:t>Airline Trends: Prices and passengers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264" y="4334035"/>
            <a:ext cx="8825658" cy="1429456"/>
          </a:xfrm>
        </p:spPr>
        <p:txBody>
          <a:bodyPr>
            <a:noAutofit/>
          </a:bodyPr>
          <a:lstStyle/>
          <a:p>
            <a:r>
              <a:rPr lang="en-US" sz="1800" dirty="0" smtClean="0"/>
              <a:t>SaravanDeepak vadivel</a:t>
            </a:r>
          </a:p>
          <a:p>
            <a:r>
              <a:rPr lang="en-US" sz="1800" dirty="0" smtClean="0"/>
              <a:t>Nandeep nelagondanahalli</a:t>
            </a:r>
          </a:p>
          <a:p>
            <a:r>
              <a:rPr lang="en-US" sz="1800" dirty="0" smtClean="0"/>
              <a:t>Vaishak P Dinesh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50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2" y="1704109"/>
            <a:ext cx="10617634" cy="334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Calculate price trends</a:t>
            </a:r>
            <a:r>
              <a:rPr lang="en-US" sz="2000" dirty="0"/>
              <a:t> </a:t>
            </a:r>
            <a:r>
              <a:rPr lang="en-US" sz="2000" dirty="0" smtClean="0"/>
              <a:t>between various locations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Analyze seasonal changes in prices and passenger trends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Recommend economical holiday destinations to customers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Provide customers with real time prices as well as our predictions for the change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Also provide the flight status details with respect to delays and cancellations for airlines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32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3573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275" y="1496291"/>
            <a:ext cx="10132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Initially collect all the data required to perform the analysis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Test Driven Development to develop the application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Design an architecture for the application, to incorporate spark and Scala's play framework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</a:t>
            </a:r>
            <a:r>
              <a:rPr lang="en-US" sz="2000" dirty="0" smtClean="0"/>
              <a:t>cala’s </a:t>
            </a:r>
            <a:r>
              <a:rPr lang="en-US" sz="2000" dirty="0"/>
              <a:t>A</a:t>
            </a:r>
            <a:r>
              <a:rPr lang="en-US" sz="2000" dirty="0" smtClean="0"/>
              <a:t>kka and Actor model to scrape the web for real time prices.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Spark to do the analysis based on past trends and make predictions and provide recommendations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Provide a web interface using the Play framework to present a well organized and collected display of the information, analysis and inferences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89228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555845"/>
            <a:ext cx="102720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We will be looking at data sets which contains 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Historical flight prices from various cities across years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Historical changes in prices and flight trends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Passenger travel trends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Delays and cancellations of airlines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Real time web APIs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BTS : Bureau of Transportation Statistics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Kaggle.com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Amadeus sandbox and public APIs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Google flight APIs ( QPX Express API)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en-US" sz="4400" dirty="0"/>
              <a:t>4 sprints.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Weekly </a:t>
            </a:r>
            <a:r>
              <a:rPr lang="en-US" sz="4400" dirty="0"/>
              <a:t>sprint cycle starting from 10</a:t>
            </a:r>
            <a:r>
              <a:rPr lang="en-US" sz="4400" baseline="30000" dirty="0"/>
              <a:t>th</a:t>
            </a:r>
            <a:r>
              <a:rPr lang="en-US" sz="4400" dirty="0"/>
              <a:t> November </a:t>
            </a:r>
            <a:r>
              <a:rPr lang="mr-IN" sz="4400" dirty="0"/>
              <a:t>–</a:t>
            </a:r>
            <a:r>
              <a:rPr lang="en-US" sz="4400" dirty="0"/>
              <a:t> 8</a:t>
            </a:r>
            <a:r>
              <a:rPr lang="en-US" sz="4400" baseline="30000" dirty="0"/>
              <a:t>th</a:t>
            </a:r>
            <a:r>
              <a:rPr lang="en-US" sz="4400" dirty="0"/>
              <a:t> December.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3261814"/>
            <a:ext cx="9808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1: Aggregate data and come up with a technical design for the application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2: Begin developing the unit test cases and core logic which handles the data processing using </a:t>
            </a:r>
            <a:r>
              <a:rPr lang="en-US" sz="2000" dirty="0"/>
              <a:t>S</a:t>
            </a:r>
            <a:r>
              <a:rPr lang="en-US" sz="2000" dirty="0" smtClean="0"/>
              <a:t>cala and Spark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3: Create a web interface using Scala’s Play framework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4: Final round of testing and creating reports/presentation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04871"/>
            <a:ext cx="9404723" cy="843819"/>
          </a:xfrm>
        </p:spPr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0" y="750969"/>
            <a:ext cx="928945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Code Repo: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saravanvadivel</a:t>
            </a:r>
            <a:r>
              <a:rPr lang="en-US" sz="2000" dirty="0"/>
              <a:t>/</a:t>
            </a:r>
            <a:r>
              <a:rPr lang="en-US" sz="2000" dirty="0" err="1"/>
              <a:t>ScalaFinalProject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</a:t>
            </a:r>
            <a:r>
              <a:rPr lang="en-US" sz="2000" dirty="0" smtClean="0"/>
              <a:t>cala: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Akka and Actors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Monads (Futures, Options, Try etc.) and Implicits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Pattern matching and information extraction using case classes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Regex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ScalaTest/ScalaCheck for unit tests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In </a:t>
            </a:r>
            <a:r>
              <a:rPr lang="en-US" sz="2000" dirty="0" smtClean="0"/>
              <a:t>Spark: </a:t>
            </a:r>
            <a:endParaRPr lang="en-US" sz="20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Map Reduce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Feature extraction and transformation (RDD)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In </a:t>
            </a:r>
            <a:r>
              <a:rPr lang="en-US" sz="2000" dirty="0" smtClean="0"/>
              <a:t>Play: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 reactive web UI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Backend to support the UI (REST APIs)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819"/>
          </a:xfrm>
        </p:spPr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567918"/>
            <a:ext cx="94047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Create flight trends and compare it with real time data in future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Train the application to create airline trends from a part of historical data and compare it’s creditability with rest of the data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Provide real time flight prices and compare it with the other websites which does the same</a:t>
            </a:r>
          </a:p>
        </p:txBody>
      </p:sp>
    </p:spTree>
    <p:extLst>
      <p:ext uri="{BB962C8B-B14F-4D97-AF65-F5344CB8AC3E}">
        <p14:creationId xmlns:p14="http://schemas.microsoft.com/office/powerpoint/2010/main" val="15954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20" y="466366"/>
            <a:ext cx="9404723" cy="734637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521" y="1364776"/>
            <a:ext cx="9404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expect to analyze the data efficiently and be able to predict what the trends may be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the customer with a defined set of recommendations regarding which flights to book and which destinations are economic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reactive web interface which contain the aggregation of our predictions and recommendations and will be easy to use and navigate through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Effectively use the functional nature of Scala and the various frameworks of Scala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50" y="4227098"/>
            <a:ext cx="10272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Stretch Goals</a:t>
            </a:r>
          </a:p>
          <a:p>
            <a:endParaRPr lang="en-US" sz="2000" dirty="0" smtClean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Deploy the application on multiple clusters using AWS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30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74" y="2090449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Thank you 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51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476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Mangal</vt:lpstr>
      <vt:lpstr>Wingdings 3</vt:lpstr>
      <vt:lpstr>Arial</vt:lpstr>
      <vt:lpstr>Ion</vt:lpstr>
      <vt:lpstr>Airline Trends: Prices and passengers</vt:lpstr>
      <vt:lpstr>Use Cases</vt:lpstr>
      <vt:lpstr>Methodology</vt:lpstr>
      <vt:lpstr>Data Sources</vt:lpstr>
      <vt:lpstr>4 sprints.  Weekly sprint cycle starting from 10th November – 8th December.  </vt:lpstr>
      <vt:lpstr>Technical Aspects</vt:lpstr>
      <vt:lpstr>Acceptance Criteria</vt:lpstr>
      <vt:lpstr>Goals</vt:lpstr>
      <vt:lpstr>Thank you 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Saravan Deepak Vadivel</cp:lastModifiedBy>
  <cp:revision>22</cp:revision>
  <dcterms:created xsi:type="dcterms:W3CDTF">2017-11-10T15:34:53Z</dcterms:created>
  <dcterms:modified xsi:type="dcterms:W3CDTF">2017-11-10T21:10:27Z</dcterms:modified>
</cp:coreProperties>
</file>