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0635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18672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46332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4356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07162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71827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124672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616753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03052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88008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71772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85164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98625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19678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82921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31476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62382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1136633481"/>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395536" y="2646277"/>
            <a:ext cx="8150755" cy="2016224"/>
          </a:xfrm>
        </p:spPr>
        <p:txBody>
          <a:bodyPr>
            <a:normAutofit fontScale="85000" lnSpcReduction="10000"/>
          </a:bodyPr>
          <a:lstStyle/>
          <a:p>
            <a:r>
              <a:rPr lang="en-US" b="1" dirty="0">
                <a:solidFill>
                  <a:schemeClr val="tx1"/>
                </a:solidFill>
                <a:latin typeface="Arial Black" panose="020B0A04020102020204" pitchFamily="34" charset="0"/>
              </a:rPr>
              <a:t>STUDENT NAME : </a:t>
            </a:r>
            <a:r>
              <a:rPr lang="en-US" b="1" dirty="0" err="1">
                <a:latin typeface="Arial Black" panose="020B0A04020102020204" pitchFamily="34" charset="0"/>
              </a:rPr>
              <a:t>Saravanan.h</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a:t>
            </a:r>
            <a:r>
              <a:rPr lang="en-US" b="1">
                <a:solidFill>
                  <a:schemeClr val="tx1"/>
                </a:solidFill>
                <a:latin typeface="Arial Black" panose="020B0A04020102020204" pitchFamily="34" charset="0"/>
              </a:rPr>
              <a:t>:312207431</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9789"/>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594360" y="185965"/>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132856"/>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11365"/>
            <a:ext cx="4517253" cy="253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296</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Bookman Old Style</vt:lpstr>
      <vt:lpstr>Rockwell</vt:lpstr>
      <vt:lpstr>Times New Roman</vt:lpstr>
      <vt:lpstr>Trebuchet MS</vt:lpstr>
      <vt:lpstr>Wingdings</vt:lpstr>
      <vt:lpstr>Damask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2EC283 VETRIVEL M</cp:lastModifiedBy>
  <cp:revision>17</cp:revision>
  <dcterms:created xsi:type="dcterms:W3CDTF">2024-09-19T14:50:51Z</dcterms:created>
  <dcterms:modified xsi:type="dcterms:W3CDTF">2024-09-30T14:42:18Z</dcterms:modified>
</cp:coreProperties>
</file>