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3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364" autoAdjust="0"/>
  </p:normalViewPr>
  <p:slideViewPr>
    <p:cSldViewPr>
      <p:cViewPr varScale="1">
        <p:scale>
          <a:sx n="80" d="100"/>
          <a:sy n="80" d="100"/>
        </p:scale>
        <p:origin x="354" y="9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685800" y="3314150"/>
            <a:ext cx="1047934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SARAN T</a:t>
            </a:r>
            <a:endParaRPr lang="en-US" sz="2400" b="1" dirty="0"/>
          </a:p>
          <a:p>
            <a:r>
              <a:rPr lang="en-US" sz="2400" b="1" dirty="0"/>
              <a:t>REGISTER NO AND NMID: </a:t>
            </a:r>
            <a:r>
              <a:rPr lang="en-US" sz="2400" b="1" dirty="0" smtClean="0"/>
              <a:t>222403031 &amp; 6958C57E33C32079D4343FA08893212C</a:t>
            </a:r>
            <a:endParaRPr lang="en-US" sz="2400" b="1" dirty="0"/>
          </a:p>
          <a:p>
            <a:r>
              <a:rPr lang="en-US" sz="2400" b="1" dirty="0"/>
              <a:t>DEPARTMENT: </a:t>
            </a:r>
            <a:r>
              <a:rPr lang="en-US" sz="2400" b="1" dirty="0" err="1" smtClean="0"/>
              <a:t>B.Sc</a:t>
            </a:r>
            <a:r>
              <a:rPr lang="en-US" sz="2400" b="1" dirty="0" smtClean="0"/>
              <a:t> (</a:t>
            </a:r>
            <a:r>
              <a:rPr lang="en-US" sz="2400" b="1" dirty="0" smtClean="0"/>
              <a:t>COMPUTER SCIENCE)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 RAM COLLEGE OF ART &amp; SCIENCE/MADRAS UNIVERCITY</a:t>
            </a:r>
          </a:p>
          <a:p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1" y="2634384"/>
            <a:ext cx="5257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Website loads correctly in browsers without errors.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Sections display clearly with responsive adjustments.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/>
              <a:t>Screenshots (homepage, skills, projects, contact) </a:t>
            </a:r>
            <a:r>
              <a:rPr lang="en-US" sz="2400" dirty="0" smtClean="0"/>
              <a:t>   illustrate </a:t>
            </a:r>
            <a:r>
              <a:rPr lang="en-US" sz="2400" dirty="0"/>
              <a:t>the outcome.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2338661"/>
            <a:ext cx="5470357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473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Castellar</vt:lpstr>
      <vt:lpstr>Gabriola</vt:lpstr>
      <vt:lpstr>Roboto</vt:lpstr>
      <vt:lpstr>Times New Roman</vt:lpstr>
      <vt:lpstr>Trebuchet MS</vt:lpstr>
      <vt:lpstr>Wingdings</vt:lpstr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srvm</cp:lastModifiedBy>
  <cp:revision>34</cp:revision>
  <dcterms:created xsi:type="dcterms:W3CDTF">2024-03-29T15:07:22Z</dcterms:created>
  <dcterms:modified xsi:type="dcterms:W3CDTF">2025-09-13T05:55:31Z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