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75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1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601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3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6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9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4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1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17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63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13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1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8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07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B84DCB-6DF8-4609-8FD5-132E9DB90B0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E57D0C-97E1-4BB3-A5E3-2A8863761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50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7BE5-C7F1-4015-B92E-1E35D0E4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C3BFD-C053-497B-B448-A4329D9BE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Web development-Attendance management system</a:t>
            </a:r>
          </a:p>
          <a:p>
            <a:r>
              <a:rPr lang="en-IN" dirty="0"/>
              <a:t>							by Saravana Kumar R</a:t>
            </a:r>
          </a:p>
        </p:txBody>
      </p:sp>
    </p:spTree>
    <p:extLst>
      <p:ext uri="{BB962C8B-B14F-4D97-AF65-F5344CB8AC3E}">
        <p14:creationId xmlns:p14="http://schemas.microsoft.com/office/powerpoint/2010/main" val="77155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F4B4-0378-45F6-85E9-95333561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D606-1E23-4CA2-A2BD-4929B443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Attendence</a:t>
            </a:r>
            <a:r>
              <a:rPr lang="en-IN" dirty="0"/>
              <a:t> management system is a website developed for student daily attendance in college.</a:t>
            </a:r>
          </a:p>
          <a:p>
            <a:r>
              <a:rPr lang="en-IN" dirty="0"/>
              <a:t>It facilitates to access the attendance information of a particular student in particular class</a:t>
            </a:r>
          </a:p>
          <a:p>
            <a:r>
              <a:rPr lang="en-IN" dirty="0"/>
              <a:t>Attendance management system is cost and time effective computerized system that maintains daily attendance of students.</a:t>
            </a:r>
          </a:p>
        </p:txBody>
      </p:sp>
    </p:spTree>
    <p:extLst>
      <p:ext uri="{BB962C8B-B14F-4D97-AF65-F5344CB8AC3E}">
        <p14:creationId xmlns:p14="http://schemas.microsoft.com/office/powerpoint/2010/main" val="373811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26"/>
    </mc:Choice>
    <mc:Fallback>
      <p:transition spd="slow" advTm="43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B050-620B-47DD-B7F6-E3DE6084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EFA3-922D-43E4-A485-F8CBC106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This website is created in order to achieve online attendance management system</a:t>
            </a:r>
          </a:p>
          <a:p>
            <a:pPr lvl="1"/>
            <a:r>
              <a:rPr lang="en-IN" dirty="0"/>
              <a:t>Attendance entered in the entry page can be viewed in the report page</a:t>
            </a:r>
          </a:p>
        </p:txBody>
      </p:sp>
    </p:spTree>
    <p:extLst>
      <p:ext uri="{BB962C8B-B14F-4D97-AF65-F5344CB8AC3E}">
        <p14:creationId xmlns:p14="http://schemas.microsoft.com/office/powerpoint/2010/main" val="198066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47"/>
    </mc:Choice>
    <mc:Fallback>
      <p:transition spd="slow" advTm="444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E08-98D4-40EE-954F-D1A6CF1F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FDA8-5914-4D7C-B977-0B0650B0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  <a:p>
            <a:r>
              <a:rPr lang="en-IN" dirty="0"/>
              <a:t>Attendance Entry</a:t>
            </a:r>
          </a:p>
          <a:p>
            <a:r>
              <a:rPr lang="en-IN" dirty="0"/>
              <a:t>View report</a:t>
            </a:r>
          </a:p>
          <a:p>
            <a:r>
              <a:rPr lang="en-IN" dirty="0"/>
              <a:t>View College Map</a:t>
            </a:r>
          </a:p>
        </p:txBody>
      </p:sp>
    </p:spTree>
    <p:extLst>
      <p:ext uri="{BB962C8B-B14F-4D97-AF65-F5344CB8AC3E}">
        <p14:creationId xmlns:p14="http://schemas.microsoft.com/office/powerpoint/2010/main" val="50870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8"/>
    </mc:Choice>
    <mc:Fallback>
      <p:transition spd="slow" advTm="45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AF95C-2E1A-49DB-9B12-1B06B5268BA7}"/>
              </a:ext>
            </a:extLst>
          </p:cNvPr>
          <p:cNvSpPr txBox="1"/>
          <p:nvPr/>
        </p:nvSpPr>
        <p:spPr>
          <a:xfrm>
            <a:off x="5585552" y="2828835"/>
            <a:ext cx="4531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211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29"/>
    </mc:Choice>
    <mc:Fallback>
      <p:transition spd="slow" advTm="4529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506</TotalTime>
  <Words>91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IP PROJECT</vt:lpstr>
      <vt:lpstr>Problem Statement</vt:lpstr>
      <vt:lpstr>Description</vt:lpstr>
      <vt:lpstr>Modules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PROJECT</dc:title>
  <dc:creator>Saravana</dc:creator>
  <cp:lastModifiedBy>Saravana</cp:lastModifiedBy>
  <cp:revision>6</cp:revision>
  <dcterms:created xsi:type="dcterms:W3CDTF">2018-08-20T07:28:03Z</dcterms:created>
  <dcterms:modified xsi:type="dcterms:W3CDTF">2018-08-20T16:27:18Z</dcterms:modified>
</cp:coreProperties>
</file>