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1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45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8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779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16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998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500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732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55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9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5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13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4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27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43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46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6F5401-CE3F-4D85-8749-62B37881ACAF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AC0ADF-DC42-4BF6-8EE4-71F1A13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973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Yandex</a:t>
            </a:r>
            <a:r>
              <a:rPr lang="en-US" dirty="0" smtClean="0"/>
              <a:t> </a:t>
            </a:r>
            <a:r>
              <a:rPr lang="en-US" dirty="0" smtClean="0"/>
              <a:t>Project </a:t>
            </a:r>
            <a:r>
              <a:rPr lang="ru-RU" dirty="0" smtClean="0"/>
              <a:t>- </a:t>
            </a:r>
            <a:r>
              <a:rPr lang="ru-RU" sz="3600" dirty="0" err="1" smtClean="0"/>
              <a:t>Фотошоп</a:t>
            </a:r>
            <a:r>
              <a:rPr lang="en-US" sz="2200" dirty="0" smtClean="0"/>
              <a:t>(“mix </a:t>
            </a:r>
            <a:r>
              <a:rPr lang="ru-RU" sz="2200" b="1" dirty="0" smtClean="0"/>
              <a:t>Редактор изображений</a:t>
            </a:r>
            <a:r>
              <a:rPr lang="en-US" sz="2200" b="1" dirty="0" smtClean="0"/>
              <a:t> and </a:t>
            </a:r>
            <a:r>
              <a:rPr lang="en-US" sz="2200" b="1" dirty="0" err="1" smtClean="0"/>
              <a:t>PAint</a:t>
            </a:r>
            <a:r>
              <a:rPr lang="en-US" sz="2200" dirty="0" smtClean="0"/>
              <a:t>”)</a:t>
            </a:r>
            <a:endParaRPr lang="ru-RU" sz="2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Ismailova</a:t>
            </a:r>
            <a:r>
              <a:rPr lang="en-US" dirty="0" smtClean="0"/>
              <a:t> Amina</a:t>
            </a:r>
          </a:p>
          <a:p>
            <a:r>
              <a:rPr lang="en-US" dirty="0" err="1" smtClean="0"/>
              <a:t>Zhotabayeva</a:t>
            </a:r>
            <a:r>
              <a:rPr lang="en-US" dirty="0" smtClean="0"/>
              <a:t> Zara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2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Сколько раз вы чувствовали неудовлетворение  по изначальной версии снятой вами картинки? Сколько раз вы мечтали изменить её на что- то более совершенное и внести какие – то новые изменения? Тогда наша программа специально для вас. Ведь она изменяет спектр цвета картины и саму картину тоже, а также добавляет новые фигуры разных цветов и форм.</a:t>
            </a:r>
          </a:p>
        </p:txBody>
      </p:sp>
    </p:spTree>
    <p:extLst>
      <p:ext uri="{BB962C8B-B14F-4D97-AF65-F5344CB8AC3E}">
        <p14:creationId xmlns:p14="http://schemas.microsoft.com/office/powerpoint/2010/main" val="28803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Picture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431" y="1526674"/>
            <a:ext cx="7543646" cy="4351338"/>
          </a:xfrm>
        </p:spPr>
        <p:txBody>
          <a:bodyPr>
            <a:normAutofit/>
          </a:bodyPr>
          <a:lstStyle/>
          <a:p>
            <a:r>
              <a:rPr lang="ru-RU" dirty="0"/>
              <a:t> </a:t>
            </a:r>
            <a:r>
              <a:rPr lang="ru-RU" dirty="0" smtClean="0"/>
              <a:t>Применения класса: В </a:t>
            </a:r>
            <a:r>
              <a:rPr lang="ru-RU" dirty="0"/>
              <a:t>программу </a:t>
            </a:r>
            <a:r>
              <a:rPr lang="ru-RU" dirty="0" smtClean="0"/>
              <a:t>загружает квадратную картину. Класс может реализовывать такие возможности: </a:t>
            </a:r>
            <a:r>
              <a:rPr lang="ru-RU" dirty="0"/>
              <a:t>оставить один из цветовых </a:t>
            </a:r>
            <a:r>
              <a:rPr lang="ru-RU" dirty="0" smtClean="0"/>
              <a:t>каналов, </a:t>
            </a:r>
            <a:r>
              <a:rPr lang="ru-RU" dirty="0"/>
              <a:t>повернуть картинку на 90 градусов влево/вправо.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4644" r="71921" b="6321"/>
          <a:stretch/>
        </p:blipFill>
        <p:spPr>
          <a:xfrm>
            <a:off x="8314026" y="0"/>
            <a:ext cx="3877974" cy="691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1945" y="315249"/>
            <a:ext cx="10515600" cy="1325563"/>
          </a:xfrm>
        </p:spPr>
        <p:txBody>
          <a:bodyPr/>
          <a:lstStyle/>
          <a:p>
            <a:r>
              <a:rPr lang="en-US" dirty="0" smtClean="0"/>
              <a:t>class Canvas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4357255" cy="4774680"/>
          </a:xfrm>
        </p:spPr>
        <p:txBody>
          <a:bodyPr>
            <a:normAutofit/>
          </a:bodyPr>
          <a:lstStyle/>
          <a:p>
            <a:r>
              <a:rPr lang="ru-RU" dirty="0" smtClean="0"/>
              <a:t>В этом классе реализуются основные инструменты, такие как ручка (зажим и отпускание), настройка размера, цвета, функции, связанные с мышью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4462" r="54747" b="4716"/>
          <a:stretch/>
        </p:blipFill>
        <p:spPr>
          <a:xfrm>
            <a:off x="5195453" y="0"/>
            <a:ext cx="6084917" cy="68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09" t="5054" r="49513" b="5376"/>
          <a:stretch/>
        </p:blipFill>
        <p:spPr>
          <a:xfrm>
            <a:off x="0" y="0"/>
            <a:ext cx="6628964" cy="6791498"/>
          </a:xfrm>
          <a:prstGeom prst="rect">
            <a:avLst/>
          </a:prstGeom>
        </p:spPr>
      </p:pic>
      <p:pic>
        <p:nvPicPr>
          <p:cNvPr id="3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856" y="0"/>
            <a:ext cx="1659144" cy="1388225"/>
          </a:xfrm>
        </p:spPr>
      </p:pic>
    </p:spTree>
    <p:extLst>
      <p:ext uri="{BB962C8B-B14F-4D97-AF65-F5344CB8AC3E}">
        <p14:creationId xmlns:p14="http://schemas.microsoft.com/office/powerpoint/2010/main" val="4135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MainWindow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65567" cy="4351338"/>
          </a:xfrm>
        </p:spPr>
        <p:txBody>
          <a:bodyPr/>
          <a:lstStyle/>
          <a:p>
            <a:r>
              <a:rPr lang="ru-RU" dirty="0" smtClean="0"/>
              <a:t>Этот класс отвечает за саму картину, чтобы загрузить или сохранить картину или открыть пустой фон для разукрашивании.</a:t>
            </a:r>
          </a:p>
          <a:p>
            <a:r>
              <a:rPr lang="ru-RU" dirty="0" smtClean="0"/>
              <a:t>Там также можно изменить цвет фона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4436" r="58632" b="4140"/>
          <a:stretch/>
        </p:blipFill>
        <p:spPr>
          <a:xfrm>
            <a:off x="6675121" y="-1"/>
            <a:ext cx="5516880" cy="68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98" t="4535" r="41811" b="5172"/>
          <a:stretch/>
        </p:blipFill>
        <p:spPr>
          <a:xfrm>
            <a:off x="0" y="0"/>
            <a:ext cx="765488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905" y="0"/>
            <a:ext cx="1934095" cy="15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132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Сектор</vt:lpstr>
      <vt:lpstr>Yandex Project - Фотошоп(“mix Редактор изображений and PAint”)</vt:lpstr>
      <vt:lpstr>Цель программы</vt:lpstr>
      <vt:lpstr>class Picture</vt:lpstr>
      <vt:lpstr>class Canvas</vt:lpstr>
      <vt:lpstr>Презентация PowerPoint</vt:lpstr>
      <vt:lpstr>class MainWindow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Yandex Project</dc:title>
  <dc:creator>FizMat</dc:creator>
  <cp:lastModifiedBy>FizMat</cp:lastModifiedBy>
  <cp:revision>7</cp:revision>
  <dcterms:created xsi:type="dcterms:W3CDTF">2019-01-22T10:15:25Z</dcterms:created>
  <dcterms:modified xsi:type="dcterms:W3CDTF">2019-01-31T09:35:23Z</dcterms:modified>
</cp:coreProperties>
</file>