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93C4"/>
    <a:srgbClr val="FA8C76"/>
    <a:srgbClr val="F97055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01A2-036A-4E09-87C2-F7AA4BA35423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A49C-6C49-4B70-B630-79658CD1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3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01A2-036A-4E09-87C2-F7AA4BA35423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A49C-6C49-4B70-B630-79658CD1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0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01A2-036A-4E09-87C2-F7AA4BA35423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A49C-6C49-4B70-B630-79658CD1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01A2-036A-4E09-87C2-F7AA4BA35423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A49C-6C49-4B70-B630-79658CD1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01A2-036A-4E09-87C2-F7AA4BA35423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A49C-6C49-4B70-B630-79658CD1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9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01A2-036A-4E09-87C2-F7AA4BA35423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A49C-6C49-4B70-B630-79658CD1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9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01A2-036A-4E09-87C2-F7AA4BA35423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A49C-6C49-4B70-B630-79658CD1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9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01A2-036A-4E09-87C2-F7AA4BA35423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A49C-6C49-4B70-B630-79658CD1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01A2-036A-4E09-87C2-F7AA4BA35423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A49C-6C49-4B70-B630-79658CD1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2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01A2-036A-4E09-87C2-F7AA4BA35423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A49C-6C49-4B70-B630-79658CD1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8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01A2-036A-4E09-87C2-F7AA4BA35423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A49C-6C49-4B70-B630-79658CD1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401A2-036A-4E09-87C2-F7AA4BA35423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6A49C-6C49-4B70-B630-79658CD1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-17171" y="3140694"/>
            <a:ext cx="4610634" cy="371063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6A93C4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598534" y="6672"/>
            <a:ext cx="4610634" cy="685132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6A93C4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7581363" cy="4385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10637" y="2472744"/>
            <a:ext cx="7581363" cy="4385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610637" y="3271234"/>
            <a:ext cx="7581363" cy="257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10636" y="3668333"/>
            <a:ext cx="7581363" cy="25758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10637" y="4039674"/>
            <a:ext cx="7581363" cy="25758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10637" y="4430335"/>
            <a:ext cx="7581363" cy="25758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610637" y="4826362"/>
            <a:ext cx="7581363" cy="25758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610635" y="5222389"/>
            <a:ext cx="7581363" cy="25758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610634" y="5614116"/>
            <a:ext cx="7581363" cy="25758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10637" y="6014436"/>
            <a:ext cx="7581363" cy="25758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10637" y="6410463"/>
            <a:ext cx="7581363" cy="25758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2580" y="489397"/>
            <a:ext cx="6259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 smtClean="0">
                <a:solidFill>
                  <a:srgbClr val="FA8C7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Flash</a:t>
            </a:r>
            <a:r>
              <a:rPr lang="en-US" sz="7200" dirty="0" err="1" smtClean="0">
                <a:solidFill>
                  <a:srgbClr val="6A93C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Gen</a:t>
            </a:r>
            <a:endParaRPr lang="en-US" sz="7200" dirty="0">
              <a:solidFill>
                <a:srgbClr val="6A93C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3719" y="2240664"/>
            <a:ext cx="33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Brendan Cicchi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Sara Woods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Remington Maxwell</a:t>
            </a:r>
            <a:endParaRPr lang="en-US" sz="2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38162" y="3670486"/>
            <a:ext cx="723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Convert notes to flash cards in one easy step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38162" y="4067575"/>
            <a:ext cx="723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 type notes using a basic editor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38162" y="4477360"/>
            <a:ext cx="723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ndicators will specify the question for the front and the answer on back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16699" y="4861913"/>
            <a:ext cx="723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GUI allows users to toggle and flip the flashcards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838162" y="5246466"/>
            <a:ext cx="723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Text parsing and IO will be done initially in Haskell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38162" y="5633713"/>
            <a:ext cx="723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GUI creation will be done in Python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838162" y="6022088"/>
            <a:ext cx="723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time allows we switch the roles of languages!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38162" y="3290151"/>
            <a:ext cx="723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Current flash card generators are tedious and inefficient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38162" y="6445274"/>
            <a:ext cx="723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With </a:t>
            </a:r>
            <a:r>
              <a:rPr lang="en-US" dirty="0" err="1" smtClean="0"/>
              <a:t>FlashGen</a:t>
            </a:r>
            <a:r>
              <a:rPr lang="en-US" dirty="0" smtClean="0"/>
              <a:t>, flash card generation is made easy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 rot="17173866">
            <a:off x="4479418" y="483447"/>
            <a:ext cx="35939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rgbClr val="FA8C7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v</a:t>
            </a:r>
            <a:endParaRPr lang="en-US" sz="2800" b="1" cap="none" spc="0" dirty="0" smtClean="0">
              <a:ln w="0"/>
              <a:solidFill>
                <a:srgbClr val="FA8C7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2419220" y="471312"/>
            <a:ext cx="35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n w="0"/>
                <a:solidFill>
                  <a:srgbClr val="6A93C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v</a:t>
            </a:r>
            <a:endParaRPr lang="en-US" sz="2800" dirty="0">
              <a:solidFill>
                <a:srgbClr val="6A93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1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92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MV Boli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Brendan Cicchi</dc:creator>
  <cp:lastModifiedBy>Brendan Cicchi</cp:lastModifiedBy>
  <cp:revision>7</cp:revision>
  <dcterms:created xsi:type="dcterms:W3CDTF">2015-01-28T02:32:52Z</dcterms:created>
  <dcterms:modified xsi:type="dcterms:W3CDTF">2015-01-28T03:26:28Z</dcterms:modified>
</cp:coreProperties>
</file>