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FF7AD-D735-522D-6910-863908D62CED}" v="703" dt="2024-10-30T22:32:23.054"/>
    <p1510:client id="{76749E39-F991-A308-B1A9-2F3B534CB42F}" v="394" dt="2024-10-30T17:21:57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programacioniiuno/temario/unidad-1---manejo-de-memoria-dinmica/programacin-en-c-con-memoria-dinmica" TargetMode="External"/><Relationship Id="rId2" Type="http://schemas.openxmlformats.org/officeDocument/2006/relationships/hyperlink" Target="http://www.lcc.uma.es/~fvn/EleProg/punteros_apuntes_y_ejercicio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s.uwaterloo.ca/~cjmorlan/cs136/module-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Gestión de memoria dinámica con TDA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s-ES" u="sng" dirty="0"/>
              <a:t>Integrantes: </a:t>
            </a:r>
            <a:r>
              <a:rPr lang="es-ES" u="sng" dirty="0" err="1"/>
              <a:t>Ayuquina</a:t>
            </a:r>
            <a:r>
              <a:rPr lang="es-ES" u="sng" dirty="0"/>
              <a:t> Danny, Cañarte Saray, Villagómez Doménica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A5F5D8-756A-05EF-58EF-46E1DA64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Datos dinámicos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3418A-4C84-E95C-9ED3-D92DE451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0">
              <a:buNone/>
            </a:pPr>
            <a:r>
              <a:rPr lang="es-ES" dirty="0">
                <a:ea typeface="+mn-lt"/>
                <a:cs typeface="+mn-lt"/>
              </a:rPr>
              <a:t>Su tamaño y forma es variable (o puede serlo) a lo largo de un programa, por lo que se crean y destruyen en tiempo de ejecución. Esto permite dimensionar la estructura de datos de una forma precisa: se va asignando memoria en tiempo de ejecución según se va necesitando.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104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1EF055-E8BA-3CDD-9DD1-FBEC722C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Asignación de memoria dinámica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7177CEDC-1109-6BEC-387D-365D1F838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70" b="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CF74C0-7920-1D11-DCE6-68CC46826BA9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Creación de variables anónimas -&gt; se reserva espacio de memoria (Heap o montón).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El mecanismo de asignación-liberación de memoria durante la ejecución del programa hace que esta zona esté usualmente fragmentada.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Es posible que se agote su capacidad si no se liberan las partes utilizadas ya inservibles.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Se require: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Subalgoritmos predefinidos.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Algún tipo de dato</a:t>
            </a:r>
          </a:p>
        </p:txBody>
      </p:sp>
    </p:spTree>
    <p:extLst>
      <p:ext uri="{BB962C8B-B14F-4D97-AF65-F5344CB8AC3E}">
        <p14:creationId xmlns:p14="http://schemas.microsoft.com/office/powerpoint/2010/main" val="17886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DD1342-ED84-CCE2-0727-35DCBD36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Clasificación  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6BEE2-F9D9-1168-637B-5E174E65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Lineales: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/>
              <a:t>Pilas, colas, listas enlazadas</a:t>
            </a:r>
          </a:p>
          <a:p>
            <a:r>
              <a:rPr lang="es-ES" dirty="0"/>
              <a:t>No lineales: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/>
              <a:t>Árboles y grafos</a:t>
            </a:r>
          </a:p>
        </p:txBody>
      </p:sp>
    </p:spTree>
    <p:extLst>
      <p:ext uri="{BB962C8B-B14F-4D97-AF65-F5344CB8AC3E}">
        <p14:creationId xmlns:p14="http://schemas.microsoft.com/office/powerpoint/2010/main" val="147063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0F3E2D-D1C1-3DAA-54E8-2CDF53A9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s-ES" dirty="0"/>
              <a:t>Punteros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F0AC17A7-7CE2-100E-51B2-5F4E7F8A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636215"/>
            <a:ext cx="4777381" cy="341582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69AC3-3F76-DB5D-2D27-11B23290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700">
                <a:ea typeface="+mn-lt"/>
                <a:cs typeface="+mn-lt"/>
              </a:rPr>
              <a:t>Las variables de tipo puntero permiten referenciar datos dinámicos, es decir, estructuras de datos cuyo tamaño varía en tiempo de ejecución. </a:t>
            </a:r>
          </a:p>
          <a:p>
            <a:r>
              <a:rPr lang="es-ES" sz="1700"/>
              <a:t>Considerar: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700">
                <a:ea typeface="+mn-lt"/>
                <a:cs typeface="+mn-lt"/>
              </a:rPr>
              <a:t>La variable referencia o apuntadora, de tipo puntero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700">
                <a:ea typeface="+mn-lt"/>
                <a:cs typeface="+mn-lt"/>
              </a:rPr>
              <a:t>La variable anónima referenciada o apuntada, de cualquier tipo, tipo que está asociado siempre al puntero.</a:t>
            </a:r>
            <a:endParaRPr lang="es-ES" sz="1700"/>
          </a:p>
        </p:txBody>
      </p:sp>
    </p:spTree>
    <p:extLst>
      <p:ext uri="{BB962C8B-B14F-4D97-AF65-F5344CB8AC3E}">
        <p14:creationId xmlns:p14="http://schemas.microsoft.com/office/powerpoint/2010/main" val="238230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BEFBFB-F8A8-341A-DAD3-9249B6B1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/>
              <a:t>Uso</a:t>
            </a:r>
            <a:r>
              <a:rPr lang="en-US" sz="4000" dirty="0"/>
              <a:t> de </a:t>
            </a:r>
            <a:r>
              <a:rPr lang="en-US" sz="4000" dirty="0" err="1"/>
              <a:t>punteros</a:t>
            </a:r>
            <a:r>
              <a:rPr lang="en-US" sz="4000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5" name="Marcador de contenido 4" descr="PUNTEROS Ó (apuntadores) EN LENGUAJE C - ppt descargar">
            <a:extLst>
              <a:ext uri="{FF2B5EF4-FFF2-40B4-BE49-F238E27FC236}">
                <a16:creationId xmlns:a16="http://schemas.microsoft.com/office/drawing/2014/main" id="{A98AA74F-8F00-E1CF-982E-65E94F01A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894" t="36056" r="13043" b="27692"/>
          <a:stretch/>
        </p:blipFill>
        <p:spPr>
          <a:xfrm>
            <a:off x="505315" y="2498690"/>
            <a:ext cx="5596128" cy="1854100"/>
          </a:xfrm>
          <a:prstGeom prst="rect">
            <a:avLst/>
          </a:prstGeom>
        </p:spPr>
      </p:pic>
      <p:pic>
        <p:nvPicPr>
          <p:cNvPr id="6" name="Imagen 5" descr="Punteros en C - Definición">
            <a:extLst>
              <a:ext uri="{FF2B5EF4-FFF2-40B4-BE49-F238E27FC236}">
                <a16:creationId xmlns:a16="http://schemas.microsoft.com/office/drawing/2014/main" id="{D329B1B1-4F85-0EC2-A541-F14CD1DB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385" r="28589" b="-223"/>
          <a:stretch/>
        </p:blipFill>
        <p:spPr>
          <a:xfrm>
            <a:off x="5959930" y="2494216"/>
            <a:ext cx="5596128" cy="338704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439B71-1EB6-4249-F2ED-D4D17BCFF183}"/>
              </a:ext>
            </a:extLst>
          </p:cNvPr>
          <p:cNvSpPr txBox="1"/>
          <p:nvPr/>
        </p:nvSpPr>
        <p:spPr>
          <a:xfrm>
            <a:off x="2481942" y="4738007"/>
            <a:ext cx="2024743" cy="92333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Nota: </a:t>
            </a:r>
          </a:p>
          <a:p>
            <a:r>
              <a:rPr lang="es-ES" dirty="0"/>
              <a:t>"&amp;" = Dirección</a:t>
            </a:r>
          </a:p>
          <a:p>
            <a:r>
              <a:rPr lang="es-ES" dirty="0"/>
              <a:t>"*" = Indirección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29C766-F521-58B0-2AC7-EC46E0CC89E2}"/>
              </a:ext>
            </a:extLst>
          </p:cNvPr>
          <p:cNvSpPr txBox="1"/>
          <p:nvPr/>
        </p:nvSpPr>
        <p:spPr>
          <a:xfrm>
            <a:off x="1496786" y="208189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DECLARACIÓN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818AE6-4F69-C89C-7C12-CE6AB5D8AB3A}"/>
              </a:ext>
            </a:extLst>
          </p:cNvPr>
          <p:cNvSpPr txBox="1"/>
          <p:nvPr/>
        </p:nvSpPr>
        <p:spPr>
          <a:xfrm>
            <a:off x="8169728" y="208189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ASIGNACIÓN</a:t>
            </a:r>
          </a:p>
        </p:txBody>
      </p:sp>
    </p:spTree>
    <p:extLst>
      <p:ext uri="{BB962C8B-B14F-4D97-AF65-F5344CB8AC3E}">
        <p14:creationId xmlns:p14="http://schemas.microsoft.com/office/powerpoint/2010/main" val="174795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B3C6D1-3849-4F27-1716-0EF93CEE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Gestión dinámica en 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6E87B-1EEE-1415-4E2E-253943B8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400"/>
              <a:t>Reserva y libera espacio de memoria para variables en tiempo de ejecución.</a:t>
            </a:r>
          </a:p>
          <a:p>
            <a:r>
              <a:rPr lang="es-ES" sz="1400">
                <a:ea typeface="+mn-lt"/>
                <a:cs typeface="+mn-lt"/>
              </a:rPr>
              <a:t>Devuelven </a:t>
            </a:r>
            <a:r>
              <a:rPr lang="es-ES" sz="1400" err="1">
                <a:ea typeface="+mn-lt"/>
                <a:cs typeface="+mn-lt"/>
              </a:rPr>
              <a:t>void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400">
                <a:ea typeface="+mn-lt"/>
                <a:cs typeface="+mn-lt"/>
              </a:rPr>
              <a:t>Pedir memoria: </a:t>
            </a:r>
            <a:r>
              <a:rPr lang="es-ES" sz="1400" b="1" err="1">
                <a:ea typeface="+mn-lt"/>
                <a:cs typeface="+mn-lt"/>
              </a:rPr>
              <a:t>malloc</a:t>
            </a:r>
            <a:r>
              <a:rPr lang="es-ES" sz="1400" b="1">
                <a:ea typeface="+mn-lt"/>
                <a:cs typeface="+mn-lt"/>
              </a:rPr>
              <a:t>()</a:t>
            </a:r>
            <a:endParaRPr lang="es-ES" sz="1400"/>
          </a:p>
          <a:p>
            <a:pPr marL="457200" lvl="1" indent="0">
              <a:buNone/>
            </a:pPr>
            <a:endParaRPr lang="es-ES" sz="1400" b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400">
                <a:ea typeface="+mn-lt"/>
                <a:cs typeface="+mn-lt"/>
              </a:rPr>
              <a:t>Liberar memoria: </a:t>
            </a:r>
            <a:r>
              <a:rPr lang="es-ES" sz="1400" b="1">
                <a:ea typeface="+mn-lt"/>
                <a:cs typeface="+mn-lt"/>
              </a:rPr>
              <a:t>free</a:t>
            </a:r>
            <a:r>
              <a:rPr lang="es-ES" sz="1400">
                <a:ea typeface="+mn-lt"/>
                <a:cs typeface="+mn-lt"/>
              </a:rPr>
              <a:t>()</a:t>
            </a:r>
            <a:endParaRPr lang="es-ES" sz="1400"/>
          </a:p>
          <a:p>
            <a:r>
              <a:rPr lang="es-ES" sz="1400"/>
              <a:t>Devuelven un dato definido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400"/>
              <a:t>Reserva memoria: new[]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400"/>
              <a:t>Elimina reserva de memoria: </a:t>
            </a:r>
            <a:r>
              <a:rPr lang="es-ES" sz="1400" err="1"/>
              <a:t>delete</a:t>
            </a:r>
            <a:r>
              <a:rPr lang="es-ES" sz="1400"/>
              <a:t>[]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400"/>
          </a:p>
          <a:p>
            <a:pPr lvl="1">
              <a:buFont typeface="Courier New" panose="020B0604020202020204" pitchFamily="34" charset="0"/>
              <a:buChar char="o"/>
            </a:pPr>
            <a:endParaRPr lang="es-ES" sz="1400"/>
          </a:p>
          <a:p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86719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0EC3D1-6AAE-121F-5426-90FBFEE5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 de gestión dinámica de memoria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80F87-BFAB-68F0-F5DF-CA00BB55493A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Declaración de punteros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Reserva de memoria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Asignación a variable anónima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Asigna –333 al dato apuntado por ptr1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Asignación de punteros (pérdida de referencia)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 libera la memoria a la que apunta ptr2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7780C120-AF22-0F12-8680-D9A59F929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738" y="1265373"/>
            <a:ext cx="5628018" cy="40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9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ECB67A-87AF-EE02-08AD-D1ED5E0F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s-ES" sz="3600"/>
              <a:t>Bibliografía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C240D-4A2C-FDC6-EE80-FD0819C5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800">
                <a:ea typeface="+mn-lt"/>
                <a:cs typeface="+mn-lt"/>
                <a:hlinkClick r:id="rId2"/>
              </a:rPr>
              <a:t>http://www.lcc.uma.es/~fvn/EleProg/punteros_apuntes_y_ejercicios.pdf</a:t>
            </a:r>
            <a:endParaRPr lang="es-ES" sz="1800"/>
          </a:p>
          <a:p>
            <a:r>
              <a:rPr lang="es-ES" sz="1800">
                <a:ea typeface="+mn-lt"/>
                <a:cs typeface="+mn-lt"/>
                <a:hlinkClick r:id="rId3"/>
              </a:rPr>
              <a:t>https://sites.google.com/site/programacioniiuno/temario/unidad-1---manejo-de-memoria-dinmica/programacin-en-c-con-memoria-dinmica</a:t>
            </a:r>
          </a:p>
          <a:p>
            <a:r>
              <a:rPr lang="es-ES" sz="1800">
                <a:ea typeface="+mn-lt"/>
                <a:cs typeface="+mn-lt"/>
                <a:hlinkClick r:id="rId4"/>
              </a:rPr>
              <a:t>https://cs.uwaterloo.ca/~cjmorlan/cs136/module-9.pdf</a:t>
            </a:r>
          </a:p>
          <a:p>
            <a:endParaRPr lang="es-ES" sz="1800">
              <a:ea typeface="+mn-lt"/>
              <a:cs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bros">
            <a:extLst>
              <a:ext uri="{FF2B5EF4-FFF2-40B4-BE49-F238E27FC236}">
                <a16:creationId xmlns:a16="http://schemas.microsoft.com/office/drawing/2014/main" id="{9F069E99-C9F1-7CC8-D608-99C13D5BB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9676" y="650494"/>
            <a:ext cx="532414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06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Gestión de memoria dinámica con TDA</vt:lpstr>
      <vt:lpstr>Datos dinámicos</vt:lpstr>
      <vt:lpstr>Asignación de memoria dinámica</vt:lpstr>
      <vt:lpstr>Clasificación  </vt:lpstr>
      <vt:lpstr>Punteros</vt:lpstr>
      <vt:lpstr>Uso de punteros </vt:lpstr>
      <vt:lpstr>Gestión dinámica en C</vt:lpstr>
      <vt:lpstr>Ejemplo de gestión dinámica de memoria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190</cp:revision>
  <dcterms:created xsi:type="dcterms:W3CDTF">2024-10-30T17:11:53Z</dcterms:created>
  <dcterms:modified xsi:type="dcterms:W3CDTF">2024-10-30T22:33:04Z</dcterms:modified>
</cp:coreProperties>
</file>