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E4555-817D-4CE9-9404-333DBFA1541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9EEC083-63B6-4AE9-8213-8DA75E2B10B0}">
      <dgm:prSet/>
      <dgm:spPr/>
      <dgm:t>
        <a:bodyPr/>
        <a:lstStyle/>
        <a:p>
          <a:r>
            <a:rPr lang="en-US"/>
            <a:t>From May 2024 to July 2025, smart thermostat runtime data and local weather records were analyzed to understand how outdoor conditions and indoor comfort settings influence HVAC usage.</a:t>
          </a:r>
        </a:p>
      </dgm:t>
    </dgm:pt>
    <dgm:pt modelId="{C777FCA3-FC16-4CCF-8DE5-13F24D17565D}" type="parTrans" cxnId="{DDB685B1-5547-4960-B1CD-D587769F7D2A}">
      <dgm:prSet/>
      <dgm:spPr/>
      <dgm:t>
        <a:bodyPr/>
        <a:lstStyle/>
        <a:p>
          <a:endParaRPr lang="en-US"/>
        </a:p>
      </dgm:t>
    </dgm:pt>
    <dgm:pt modelId="{425DAECF-07CD-4968-ADD5-24D4147D2A4E}" type="sibTrans" cxnId="{DDB685B1-5547-4960-B1CD-D587769F7D2A}">
      <dgm:prSet/>
      <dgm:spPr/>
      <dgm:t>
        <a:bodyPr/>
        <a:lstStyle/>
        <a:p>
          <a:endParaRPr lang="en-US"/>
        </a:p>
      </dgm:t>
    </dgm:pt>
    <dgm:pt modelId="{86D3FA55-2001-4E2B-8180-4113FEC26E3D}">
      <dgm:prSet/>
      <dgm:spPr/>
      <dgm:t>
        <a:bodyPr/>
        <a:lstStyle/>
        <a:p>
          <a:r>
            <a:rPr lang="en-US"/>
            <a:t>By identifying seasonal trends, daily usage patterns, and comfort maintenance, this project provides insights that can help optimize energy use and maintain comfort year-round.</a:t>
          </a:r>
        </a:p>
      </dgm:t>
    </dgm:pt>
    <dgm:pt modelId="{58602A04-CF3D-4045-8136-66CEE919F3B7}" type="parTrans" cxnId="{093D2852-6550-4D87-B7CB-6E8DFE0E6573}">
      <dgm:prSet/>
      <dgm:spPr/>
      <dgm:t>
        <a:bodyPr/>
        <a:lstStyle/>
        <a:p>
          <a:endParaRPr lang="en-US"/>
        </a:p>
      </dgm:t>
    </dgm:pt>
    <dgm:pt modelId="{DCBC247E-ED10-43AA-B59F-C5B9B1861738}" type="sibTrans" cxnId="{093D2852-6550-4D87-B7CB-6E8DFE0E6573}">
      <dgm:prSet/>
      <dgm:spPr/>
      <dgm:t>
        <a:bodyPr/>
        <a:lstStyle/>
        <a:p>
          <a:endParaRPr lang="en-US"/>
        </a:p>
      </dgm:t>
    </dgm:pt>
    <dgm:pt modelId="{66F7E08F-5892-EA47-A2CA-15A2279B934A}" type="pres">
      <dgm:prSet presAssocID="{4E6E4555-817D-4CE9-9404-333DBFA154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694D4F-034F-3943-846E-0883B753C142}" type="pres">
      <dgm:prSet presAssocID="{09EEC083-63B6-4AE9-8213-8DA75E2B10B0}" presName="hierRoot1" presStyleCnt="0"/>
      <dgm:spPr/>
    </dgm:pt>
    <dgm:pt modelId="{5F158A24-FEF8-7847-9329-44F62D35A79E}" type="pres">
      <dgm:prSet presAssocID="{09EEC083-63B6-4AE9-8213-8DA75E2B10B0}" presName="composite" presStyleCnt="0"/>
      <dgm:spPr/>
    </dgm:pt>
    <dgm:pt modelId="{55B77DD3-16FB-864C-BFAC-C797A4648B9D}" type="pres">
      <dgm:prSet presAssocID="{09EEC083-63B6-4AE9-8213-8DA75E2B10B0}" presName="background" presStyleLbl="node0" presStyleIdx="0" presStyleCnt="2"/>
      <dgm:spPr/>
    </dgm:pt>
    <dgm:pt modelId="{976CA262-2D77-2B46-8FF6-3EC5B71CAD77}" type="pres">
      <dgm:prSet presAssocID="{09EEC083-63B6-4AE9-8213-8DA75E2B10B0}" presName="text" presStyleLbl="fgAcc0" presStyleIdx="0" presStyleCnt="2">
        <dgm:presLayoutVars>
          <dgm:chPref val="3"/>
        </dgm:presLayoutVars>
      </dgm:prSet>
      <dgm:spPr/>
    </dgm:pt>
    <dgm:pt modelId="{80BA5AAA-0BD9-D242-902F-D45520E6371B}" type="pres">
      <dgm:prSet presAssocID="{09EEC083-63B6-4AE9-8213-8DA75E2B10B0}" presName="hierChild2" presStyleCnt="0"/>
      <dgm:spPr/>
    </dgm:pt>
    <dgm:pt modelId="{DBB80AF1-FAEE-EA47-8DE8-8090B8F5BF22}" type="pres">
      <dgm:prSet presAssocID="{86D3FA55-2001-4E2B-8180-4113FEC26E3D}" presName="hierRoot1" presStyleCnt="0"/>
      <dgm:spPr/>
    </dgm:pt>
    <dgm:pt modelId="{F0296ECA-CF36-8C4C-9CBC-906D8F3039A6}" type="pres">
      <dgm:prSet presAssocID="{86D3FA55-2001-4E2B-8180-4113FEC26E3D}" presName="composite" presStyleCnt="0"/>
      <dgm:spPr/>
    </dgm:pt>
    <dgm:pt modelId="{963694FE-5A80-574C-8089-5F0FCB4A92C5}" type="pres">
      <dgm:prSet presAssocID="{86D3FA55-2001-4E2B-8180-4113FEC26E3D}" presName="background" presStyleLbl="node0" presStyleIdx="1" presStyleCnt="2"/>
      <dgm:spPr/>
    </dgm:pt>
    <dgm:pt modelId="{A34A8AC4-5072-5547-96A6-DE370E215E9B}" type="pres">
      <dgm:prSet presAssocID="{86D3FA55-2001-4E2B-8180-4113FEC26E3D}" presName="text" presStyleLbl="fgAcc0" presStyleIdx="1" presStyleCnt="2">
        <dgm:presLayoutVars>
          <dgm:chPref val="3"/>
        </dgm:presLayoutVars>
      </dgm:prSet>
      <dgm:spPr/>
    </dgm:pt>
    <dgm:pt modelId="{E2D68D46-0E87-2D48-AF8D-9865E5A9E95D}" type="pres">
      <dgm:prSet presAssocID="{86D3FA55-2001-4E2B-8180-4113FEC26E3D}" presName="hierChild2" presStyleCnt="0"/>
      <dgm:spPr/>
    </dgm:pt>
  </dgm:ptLst>
  <dgm:cxnLst>
    <dgm:cxn modelId="{2520C438-DBE7-F641-BF71-FC8FAD782480}" type="presOf" srcId="{09EEC083-63B6-4AE9-8213-8DA75E2B10B0}" destId="{976CA262-2D77-2B46-8FF6-3EC5B71CAD77}" srcOrd="0" destOrd="0" presId="urn:microsoft.com/office/officeart/2005/8/layout/hierarchy1"/>
    <dgm:cxn modelId="{E1B64045-392D-B141-BF65-F4C824374B5F}" type="presOf" srcId="{86D3FA55-2001-4E2B-8180-4113FEC26E3D}" destId="{A34A8AC4-5072-5547-96A6-DE370E215E9B}" srcOrd="0" destOrd="0" presId="urn:microsoft.com/office/officeart/2005/8/layout/hierarchy1"/>
    <dgm:cxn modelId="{093D2852-6550-4D87-B7CB-6E8DFE0E6573}" srcId="{4E6E4555-817D-4CE9-9404-333DBFA1541E}" destId="{86D3FA55-2001-4E2B-8180-4113FEC26E3D}" srcOrd="1" destOrd="0" parTransId="{58602A04-CF3D-4045-8136-66CEE919F3B7}" sibTransId="{DCBC247E-ED10-43AA-B59F-C5B9B1861738}"/>
    <dgm:cxn modelId="{DDB685B1-5547-4960-B1CD-D587769F7D2A}" srcId="{4E6E4555-817D-4CE9-9404-333DBFA1541E}" destId="{09EEC083-63B6-4AE9-8213-8DA75E2B10B0}" srcOrd="0" destOrd="0" parTransId="{C777FCA3-FC16-4CCF-8DE5-13F24D17565D}" sibTransId="{425DAECF-07CD-4968-ADD5-24D4147D2A4E}"/>
    <dgm:cxn modelId="{A6ADCBFB-36A2-C444-BB3C-707E0B7FB3F5}" type="presOf" srcId="{4E6E4555-817D-4CE9-9404-333DBFA1541E}" destId="{66F7E08F-5892-EA47-A2CA-15A2279B934A}" srcOrd="0" destOrd="0" presId="urn:microsoft.com/office/officeart/2005/8/layout/hierarchy1"/>
    <dgm:cxn modelId="{275458F6-638F-1249-A2CD-F29099CEB34F}" type="presParOf" srcId="{66F7E08F-5892-EA47-A2CA-15A2279B934A}" destId="{78694D4F-034F-3943-846E-0883B753C142}" srcOrd="0" destOrd="0" presId="urn:microsoft.com/office/officeart/2005/8/layout/hierarchy1"/>
    <dgm:cxn modelId="{C28361CF-E6FC-8A4C-9AFC-EFB69714CBE2}" type="presParOf" srcId="{78694D4F-034F-3943-846E-0883B753C142}" destId="{5F158A24-FEF8-7847-9329-44F62D35A79E}" srcOrd="0" destOrd="0" presId="urn:microsoft.com/office/officeart/2005/8/layout/hierarchy1"/>
    <dgm:cxn modelId="{7AB91A03-5F6D-884F-AA19-46C83D2505FF}" type="presParOf" srcId="{5F158A24-FEF8-7847-9329-44F62D35A79E}" destId="{55B77DD3-16FB-864C-BFAC-C797A4648B9D}" srcOrd="0" destOrd="0" presId="urn:microsoft.com/office/officeart/2005/8/layout/hierarchy1"/>
    <dgm:cxn modelId="{D4077828-009A-AB4B-A495-513F8CAAEA52}" type="presParOf" srcId="{5F158A24-FEF8-7847-9329-44F62D35A79E}" destId="{976CA262-2D77-2B46-8FF6-3EC5B71CAD77}" srcOrd="1" destOrd="0" presId="urn:microsoft.com/office/officeart/2005/8/layout/hierarchy1"/>
    <dgm:cxn modelId="{C62E9EAB-14A8-124E-9F57-45B46BD1BDF0}" type="presParOf" srcId="{78694D4F-034F-3943-846E-0883B753C142}" destId="{80BA5AAA-0BD9-D242-902F-D45520E6371B}" srcOrd="1" destOrd="0" presId="urn:microsoft.com/office/officeart/2005/8/layout/hierarchy1"/>
    <dgm:cxn modelId="{94D73A8E-8336-5D4D-AA77-BCB24BF97764}" type="presParOf" srcId="{66F7E08F-5892-EA47-A2CA-15A2279B934A}" destId="{DBB80AF1-FAEE-EA47-8DE8-8090B8F5BF22}" srcOrd="1" destOrd="0" presId="urn:microsoft.com/office/officeart/2005/8/layout/hierarchy1"/>
    <dgm:cxn modelId="{23DB3416-BCCD-6D4E-9FCC-B41C641100C4}" type="presParOf" srcId="{DBB80AF1-FAEE-EA47-8DE8-8090B8F5BF22}" destId="{F0296ECA-CF36-8C4C-9CBC-906D8F3039A6}" srcOrd="0" destOrd="0" presId="urn:microsoft.com/office/officeart/2005/8/layout/hierarchy1"/>
    <dgm:cxn modelId="{34CA2F86-85BA-814A-8076-9838FDF4A0B8}" type="presParOf" srcId="{F0296ECA-CF36-8C4C-9CBC-906D8F3039A6}" destId="{963694FE-5A80-574C-8089-5F0FCB4A92C5}" srcOrd="0" destOrd="0" presId="urn:microsoft.com/office/officeart/2005/8/layout/hierarchy1"/>
    <dgm:cxn modelId="{CFF41D13-7BED-174F-AF3F-8B6D817749B8}" type="presParOf" srcId="{F0296ECA-CF36-8C4C-9CBC-906D8F3039A6}" destId="{A34A8AC4-5072-5547-96A6-DE370E215E9B}" srcOrd="1" destOrd="0" presId="urn:microsoft.com/office/officeart/2005/8/layout/hierarchy1"/>
    <dgm:cxn modelId="{11459808-ADC6-9E4B-B75A-2B475CD19739}" type="presParOf" srcId="{DBB80AF1-FAEE-EA47-8DE8-8090B8F5BF22}" destId="{E2D68D46-0E87-2D48-AF8D-9865E5A9E9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047DD-6418-4629-B8D4-1F613CE0A3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AB3CE0-6441-4784-95EA-EA3B22C8CBE3}">
      <dgm:prSet/>
      <dgm:spPr/>
      <dgm:t>
        <a:bodyPr/>
        <a:lstStyle/>
        <a:p>
          <a:r>
            <a:rPr lang="en-US" dirty="0"/>
            <a:t>HVAC runtime peaked in </a:t>
          </a:r>
          <a:r>
            <a:rPr lang="en-US" b="1" dirty="0"/>
            <a:t>summer</a:t>
          </a:r>
          <a:r>
            <a:rPr lang="en-US" dirty="0"/>
            <a:t> (2,707 hours) and </a:t>
          </a:r>
          <a:r>
            <a:rPr lang="en-US" b="1" dirty="0"/>
            <a:t>spring</a:t>
          </a:r>
          <a:r>
            <a:rPr lang="en-US" dirty="0"/>
            <a:t> (2,700 hours).</a:t>
          </a:r>
        </a:p>
      </dgm:t>
    </dgm:pt>
    <dgm:pt modelId="{EBD032E9-884C-4A47-A255-66A28314615A}" type="parTrans" cxnId="{AC6D001C-1EF6-49C2-8D2C-28DD6D89A792}">
      <dgm:prSet/>
      <dgm:spPr/>
      <dgm:t>
        <a:bodyPr/>
        <a:lstStyle/>
        <a:p>
          <a:endParaRPr lang="en-US"/>
        </a:p>
      </dgm:t>
    </dgm:pt>
    <dgm:pt modelId="{30F7B236-276C-4D33-8160-E2AF77BB2F8A}" type="sibTrans" cxnId="{AC6D001C-1EF6-49C2-8D2C-28DD6D89A792}">
      <dgm:prSet/>
      <dgm:spPr/>
      <dgm:t>
        <a:bodyPr/>
        <a:lstStyle/>
        <a:p>
          <a:endParaRPr lang="en-US"/>
        </a:p>
      </dgm:t>
    </dgm:pt>
    <dgm:pt modelId="{69D4C7EC-501B-4A1B-B869-24119A6338B4}">
      <dgm:prSet custT="1"/>
      <dgm:spPr/>
      <dgm:t>
        <a:bodyPr/>
        <a:lstStyle/>
        <a:p>
          <a:r>
            <a:rPr lang="en-US" sz="1200" kern="1200" dirty="0"/>
            <a:t>Usage dropped in </a:t>
          </a: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winter</a:t>
          </a:r>
          <a:r>
            <a:rPr lang="en-US" sz="1200" kern="1200" dirty="0"/>
            <a:t> (2,064 hours) and </a:t>
          </a:r>
          <a:r>
            <a:rPr lang="en-US" sz="1200" b="1" kern="1200" dirty="0"/>
            <a:t>fall</a:t>
          </a:r>
          <a:r>
            <a:rPr lang="en-US" sz="1200" kern="1200" dirty="0"/>
            <a:t> (1,992 hours).</a:t>
          </a:r>
        </a:p>
      </dgm:t>
    </dgm:pt>
    <dgm:pt modelId="{35DFA699-3F2F-444E-8A6A-DE5D5A71138A}" type="parTrans" cxnId="{497834D7-92B9-40C9-8491-CE225CD69E59}">
      <dgm:prSet/>
      <dgm:spPr/>
      <dgm:t>
        <a:bodyPr/>
        <a:lstStyle/>
        <a:p>
          <a:endParaRPr lang="en-US"/>
        </a:p>
      </dgm:t>
    </dgm:pt>
    <dgm:pt modelId="{CADB8F93-4C0E-4C6B-A1C0-F673B80B4A4C}" type="sibTrans" cxnId="{497834D7-92B9-40C9-8491-CE225CD69E59}">
      <dgm:prSet/>
      <dgm:spPr/>
      <dgm:t>
        <a:bodyPr/>
        <a:lstStyle/>
        <a:p>
          <a:endParaRPr lang="en-US"/>
        </a:p>
      </dgm:t>
    </dgm:pt>
    <dgm:pt modelId="{42B5F42E-C2C1-4237-A3A6-1B13A1F5D9D3}">
      <dgm:prSet/>
      <dgm:spPr/>
      <dgm:t>
        <a:bodyPr/>
        <a:lstStyle/>
        <a:p>
          <a:r>
            <a:rPr lang="en-US" dirty="0"/>
            <a:t>Seasonal trends align with extreme temperature periods.</a:t>
          </a:r>
        </a:p>
      </dgm:t>
    </dgm:pt>
    <dgm:pt modelId="{4DB688CC-AFAE-4D54-A143-D16B586EA657}" type="parTrans" cxnId="{9AB881B3-34C6-42B8-8105-B09CE1DAAFFA}">
      <dgm:prSet/>
      <dgm:spPr/>
      <dgm:t>
        <a:bodyPr/>
        <a:lstStyle/>
        <a:p>
          <a:endParaRPr lang="en-US"/>
        </a:p>
      </dgm:t>
    </dgm:pt>
    <dgm:pt modelId="{E077F519-6D0B-492C-97F1-1D14F6092319}" type="sibTrans" cxnId="{9AB881B3-34C6-42B8-8105-B09CE1DAAFFA}">
      <dgm:prSet/>
      <dgm:spPr/>
      <dgm:t>
        <a:bodyPr/>
        <a:lstStyle/>
        <a:p>
          <a:endParaRPr lang="en-US"/>
        </a:p>
      </dgm:t>
    </dgm:pt>
    <dgm:pt modelId="{BD516A06-B498-5943-806B-D82A0E1E623A}" type="pres">
      <dgm:prSet presAssocID="{775047DD-6418-4629-B8D4-1F613CE0A3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91714D-004B-FB48-A5DB-122942020CE1}" type="pres">
      <dgm:prSet presAssocID="{B7AB3CE0-6441-4784-95EA-EA3B22C8CBE3}" presName="hierRoot1" presStyleCnt="0"/>
      <dgm:spPr/>
    </dgm:pt>
    <dgm:pt modelId="{96C1EF27-3CAA-AC45-897E-66140D73BDD0}" type="pres">
      <dgm:prSet presAssocID="{B7AB3CE0-6441-4784-95EA-EA3B22C8CBE3}" presName="composite" presStyleCnt="0"/>
      <dgm:spPr/>
    </dgm:pt>
    <dgm:pt modelId="{528EDAFA-0AD0-394C-83C2-15F2C1AE29F6}" type="pres">
      <dgm:prSet presAssocID="{B7AB3CE0-6441-4784-95EA-EA3B22C8CBE3}" presName="background" presStyleLbl="node0" presStyleIdx="0" presStyleCnt="3"/>
      <dgm:spPr/>
    </dgm:pt>
    <dgm:pt modelId="{0440DFAC-6C97-4640-815E-0DD1FA4E151A}" type="pres">
      <dgm:prSet presAssocID="{B7AB3CE0-6441-4784-95EA-EA3B22C8CBE3}" presName="text" presStyleLbl="fgAcc0" presStyleIdx="0" presStyleCnt="3">
        <dgm:presLayoutVars>
          <dgm:chPref val="3"/>
        </dgm:presLayoutVars>
      </dgm:prSet>
      <dgm:spPr/>
    </dgm:pt>
    <dgm:pt modelId="{DC605308-FD03-2746-BDF4-6E0E0C566AEA}" type="pres">
      <dgm:prSet presAssocID="{B7AB3CE0-6441-4784-95EA-EA3B22C8CBE3}" presName="hierChild2" presStyleCnt="0"/>
      <dgm:spPr/>
    </dgm:pt>
    <dgm:pt modelId="{25EBDD0F-C2B5-5744-8096-F09011491BAC}" type="pres">
      <dgm:prSet presAssocID="{69D4C7EC-501B-4A1B-B869-24119A6338B4}" presName="hierRoot1" presStyleCnt="0"/>
      <dgm:spPr/>
    </dgm:pt>
    <dgm:pt modelId="{DBCD5CDB-6BA1-5549-819F-D90654E86FF3}" type="pres">
      <dgm:prSet presAssocID="{69D4C7EC-501B-4A1B-B869-24119A6338B4}" presName="composite" presStyleCnt="0"/>
      <dgm:spPr/>
    </dgm:pt>
    <dgm:pt modelId="{FC93C679-AFAB-804C-AD85-7079C8E32F8B}" type="pres">
      <dgm:prSet presAssocID="{69D4C7EC-501B-4A1B-B869-24119A6338B4}" presName="background" presStyleLbl="node0" presStyleIdx="1" presStyleCnt="3"/>
      <dgm:spPr/>
    </dgm:pt>
    <dgm:pt modelId="{5579B4D1-48A6-EA46-9F1C-74E6EE12D39B}" type="pres">
      <dgm:prSet presAssocID="{69D4C7EC-501B-4A1B-B869-24119A6338B4}" presName="text" presStyleLbl="fgAcc0" presStyleIdx="1" presStyleCnt="3">
        <dgm:presLayoutVars>
          <dgm:chPref val="3"/>
        </dgm:presLayoutVars>
      </dgm:prSet>
      <dgm:spPr/>
    </dgm:pt>
    <dgm:pt modelId="{ED173E3A-C39C-D744-847C-5681D11C07B0}" type="pres">
      <dgm:prSet presAssocID="{69D4C7EC-501B-4A1B-B869-24119A6338B4}" presName="hierChild2" presStyleCnt="0"/>
      <dgm:spPr/>
    </dgm:pt>
    <dgm:pt modelId="{86A3606E-2109-8A4D-900A-C71A20138CE1}" type="pres">
      <dgm:prSet presAssocID="{42B5F42E-C2C1-4237-A3A6-1B13A1F5D9D3}" presName="hierRoot1" presStyleCnt="0"/>
      <dgm:spPr/>
    </dgm:pt>
    <dgm:pt modelId="{E52E1D3B-9F1A-2C4A-82F5-A391B0C8D45F}" type="pres">
      <dgm:prSet presAssocID="{42B5F42E-C2C1-4237-A3A6-1B13A1F5D9D3}" presName="composite" presStyleCnt="0"/>
      <dgm:spPr/>
    </dgm:pt>
    <dgm:pt modelId="{2FE0782D-0214-1B45-88D5-F4A6F25700BD}" type="pres">
      <dgm:prSet presAssocID="{42B5F42E-C2C1-4237-A3A6-1B13A1F5D9D3}" presName="background" presStyleLbl="node0" presStyleIdx="2" presStyleCnt="3"/>
      <dgm:spPr/>
    </dgm:pt>
    <dgm:pt modelId="{79319C06-1B9B-2442-A9F3-36CD0D9468E3}" type="pres">
      <dgm:prSet presAssocID="{42B5F42E-C2C1-4237-A3A6-1B13A1F5D9D3}" presName="text" presStyleLbl="fgAcc0" presStyleIdx="2" presStyleCnt="3">
        <dgm:presLayoutVars>
          <dgm:chPref val="3"/>
        </dgm:presLayoutVars>
      </dgm:prSet>
      <dgm:spPr/>
    </dgm:pt>
    <dgm:pt modelId="{E44D0F0C-8F92-F84F-876F-332BB5A66978}" type="pres">
      <dgm:prSet presAssocID="{42B5F42E-C2C1-4237-A3A6-1B13A1F5D9D3}" presName="hierChild2" presStyleCnt="0"/>
      <dgm:spPr/>
    </dgm:pt>
  </dgm:ptLst>
  <dgm:cxnLst>
    <dgm:cxn modelId="{DDDE3509-AEBE-9245-B5D9-5B2D49BE13F3}" type="presOf" srcId="{69D4C7EC-501B-4A1B-B869-24119A6338B4}" destId="{5579B4D1-48A6-EA46-9F1C-74E6EE12D39B}" srcOrd="0" destOrd="0" presId="urn:microsoft.com/office/officeart/2005/8/layout/hierarchy1"/>
    <dgm:cxn modelId="{AC6D001C-1EF6-49C2-8D2C-28DD6D89A792}" srcId="{775047DD-6418-4629-B8D4-1F613CE0A3D3}" destId="{B7AB3CE0-6441-4784-95EA-EA3B22C8CBE3}" srcOrd="0" destOrd="0" parTransId="{EBD032E9-884C-4A47-A255-66A28314615A}" sibTransId="{30F7B236-276C-4D33-8160-E2AF77BB2F8A}"/>
    <dgm:cxn modelId="{2B79191C-F62A-534A-910E-8F61E0BA59D6}" type="presOf" srcId="{B7AB3CE0-6441-4784-95EA-EA3B22C8CBE3}" destId="{0440DFAC-6C97-4640-815E-0DD1FA4E151A}" srcOrd="0" destOrd="0" presId="urn:microsoft.com/office/officeart/2005/8/layout/hierarchy1"/>
    <dgm:cxn modelId="{9AB881B3-34C6-42B8-8105-B09CE1DAAFFA}" srcId="{775047DD-6418-4629-B8D4-1F613CE0A3D3}" destId="{42B5F42E-C2C1-4237-A3A6-1B13A1F5D9D3}" srcOrd="2" destOrd="0" parTransId="{4DB688CC-AFAE-4D54-A143-D16B586EA657}" sibTransId="{E077F519-6D0B-492C-97F1-1D14F6092319}"/>
    <dgm:cxn modelId="{6E6C6FBF-0A81-F349-9E07-16479C74C44D}" type="presOf" srcId="{42B5F42E-C2C1-4237-A3A6-1B13A1F5D9D3}" destId="{79319C06-1B9B-2442-A9F3-36CD0D9468E3}" srcOrd="0" destOrd="0" presId="urn:microsoft.com/office/officeart/2005/8/layout/hierarchy1"/>
    <dgm:cxn modelId="{F49BC6D4-5CC8-5548-953D-79DA5E0F80D7}" type="presOf" srcId="{775047DD-6418-4629-B8D4-1F613CE0A3D3}" destId="{BD516A06-B498-5943-806B-D82A0E1E623A}" srcOrd="0" destOrd="0" presId="urn:microsoft.com/office/officeart/2005/8/layout/hierarchy1"/>
    <dgm:cxn modelId="{497834D7-92B9-40C9-8491-CE225CD69E59}" srcId="{775047DD-6418-4629-B8D4-1F613CE0A3D3}" destId="{69D4C7EC-501B-4A1B-B869-24119A6338B4}" srcOrd="1" destOrd="0" parTransId="{35DFA699-3F2F-444E-8A6A-DE5D5A71138A}" sibTransId="{CADB8F93-4C0E-4C6B-A1C0-F673B80B4A4C}"/>
    <dgm:cxn modelId="{9344872A-1F9E-5B44-99AC-7246D5B96C07}" type="presParOf" srcId="{BD516A06-B498-5943-806B-D82A0E1E623A}" destId="{B391714D-004B-FB48-A5DB-122942020CE1}" srcOrd="0" destOrd="0" presId="urn:microsoft.com/office/officeart/2005/8/layout/hierarchy1"/>
    <dgm:cxn modelId="{0454C52D-E55A-C74B-B2FE-A848F19114E4}" type="presParOf" srcId="{B391714D-004B-FB48-A5DB-122942020CE1}" destId="{96C1EF27-3CAA-AC45-897E-66140D73BDD0}" srcOrd="0" destOrd="0" presId="urn:microsoft.com/office/officeart/2005/8/layout/hierarchy1"/>
    <dgm:cxn modelId="{7C3FEB80-9E44-1346-92DA-1745CE8D7531}" type="presParOf" srcId="{96C1EF27-3CAA-AC45-897E-66140D73BDD0}" destId="{528EDAFA-0AD0-394C-83C2-15F2C1AE29F6}" srcOrd="0" destOrd="0" presId="urn:microsoft.com/office/officeart/2005/8/layout/hierarchy1"/>
    <dgm:cxn modelId="{8E3DB8A2-001C-1947-9B9D-DDD5998A692F}" type="presParOf" srcId="{96C1EF27-3CAA-AC45-897E-66140D73BDD0}" destId="{0440DFAC-6C97-4640-815E-0DD1FA4E151A}" srcOrd="1" destOrd="0" presId="urn:microsoft.com/office/officeart/2005/8/layout/hierarchy1"/>
    <dgm:cxn modelId="{45DCFC6D-B2F0-9945-9495-3F64E2EE19B2}" type="presParOf" srcId="{B391714D-004B-FB48-A5DB-122942020CE1}" destId="{DC605308-FD03-2746-BDF4-6E0E0C566AEA}" srcOrd="1" destOrd="0" presId="urn:microsoft.com/office/officeart/2005/8/layout/hierarchy1"/>
    <dgm:cxn modelId="{85E7E9E0-E7F4-894F-8B99-F826C11AFE49}" type="presParOf" srcId="{BD516A06-B498-5943-806B-D82A0E1E623A}" destId="{25EBDD0F-C2B5-5744-8096-F09011491BAC}" srcOrd="1" destOrd="0" presId="urn:microsoft.com/office/officeart/2005/8/layout/hierarchy1"/>
    <dgm:cxn modelId="{9BA3FCA3-0841-4246-8AB2-65B37BA9E9AD}" type="presParOf" srcId="{25EBDD0F-C2B5-5744-8096-F09011491BAC}" destId="{DBCD5CDB-6BA1-5549-819F-D90654E86FF3}" srcOrd="0" destOrd="0" presId="urn:microsoft.com/office/officeart/2005/8/layout/hierarchy1"/>
    <dgm:cxn modelId="{54F5FAA7-8E70-AB45-ADE8-C0E6BD791052}" type="presParOf" srcId="{DBCD5CDB-6BA1-5549-819F-D90654E86FF3}" destId="{FC93C679-AFAB-804C-AD85-7079C8E32F8B}" srcOrd="0" destOrd="0" presId="urn:microsoft.com/office/officeart/2005/8/layout/hierarchy1"/>
    <dgm:cxn modelId="{05D0BC73-9F35-564E-96FB-5B92F7B3B5B8}" type="presParOf" srcId="{DBCD5CDB-6BA1-5549-819F-D90654E86FF3}" destId="{5579B4D1-48A6-EA46-9F1C-74E6EE12D39B}" srcOrd="1" destOrd="0" presId="urn:microsoft.com/office/officeart/2005/8/layout/hierarchy1"/>
    <dgm:cxn modelId="{67E9FF44-3034-5046-855E-30929EE9640C}" type="presParOf" srcId="{25EBDD0F-C2B5-5744-8096-F09011491BAC}" destId="{ED173E3A-C39C-D744-847C-5681D11C07B0}" srcOrd="1" destOrd="0" presId="urn:microsoft.com/office/officeart/2005/8/layout/hierarchy1"/>
    <dgm:cxn modelId="{6CE54965-FB83-F84A-8CA0-23276E626873}" type="presParOf" srcId="{BD516A06-B498-5943-806B-D82A0E1E623A}" destId="{86A3606E-2109-8A4D-900A-C71A20138CE1}" srcOrd="2" destOrd="0" presId="urn:microsoft.com/office/officeart/2005/8/layout/hierarchy1"/>
    <dgm:cxn modelId="{B10C73B4-CFC5-A547-A870-DE5D674B4DE1}" type="presParOf" srcId="{86A3606E-2109-8A4D-900A-C71A20138CE1}" destId="{E52E1D3B-9F1A-2C4A-82F5-A391B0C8D45F}" srcOrd="0" destOrd="0" presId="urn:microsoft.com/office/officeart/2005/8/layout/hierarchy1"/>
    <dgm:cxn modelId="{490FD7D0-BB59-EE4C-8096-D05C1797E2AF}" type="presParOf" srcId="{E52E1D3B-9F1A-2C4A-82F5-A391B0C8D45F}" destId="{2FE0782D-0214-1B45-88D5-F4A6F25700BD}" srcOrd="0" destOrd="0" presId="urn:microsoft.com/office/officeart/2005/8/layout/hierarchy1"/>
    <dgm:cxn modelId="{3640880F-E41B-9E44-B7CB-8F6FA90A126E}" type="presParOf" srcId="{E52E1D3B-9F1A-2C4A-82F5-A391B0C8D45F}" destId="{79319C06-1B9B-2442-A9F3-36CD0D9468E3}" srcOrd="1" destOrd="0" presId="urn:microsoft.com/office/officeart/2005/8/layout/hierarchy1"/>
    <dgm:cxn modelId="{C162BA78-0C62-E84E-98ED-76A6C45F1101}" type="presParOf" srcId="{86A3606E-2109-8A4D-900A-C71A20138CE1}" destId="{E44D0F0C-8F92-F84F-876F-332BB5A66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D6781-303F-4E4C-ACAE-89DE3B326D2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2C445-2F95-4FA2-9E79-6FD711C01C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</a:t>
          </a:r>
          <a:r>
            <a:rPr lang="en-US" b="1"/>
            <a:t>summer</a:t>
          </a:r>
          <a:r>
            <a:rPr lang="en-US"/>
            <a:t>, indoor temperatures averaged </a:t>
          </a:r>
          <a:r>
            <a:rPr lang="en-US" b="1"/>
            <a:t>0.64°F warmer</a:t>
          </a:r>
          <a:r>
            <a:rPr lang="en-US"/>
            <a:t> than outdoors.</a:t>
          </a:r>
        </a:p>
      </dgm:t>
    </dgm:pt>
    <dgm:pt modelId="{1B35C7F0-6730-42E4-9044-ADEF0845E6E9}" type="parTrans" cxnId="{3A3A4C0F-1CDE-4A3C-9ABB-FA87FA57CE8B}">
      <dgm:prSet/>
      <dgm:spPr/>
      <dgm:t>
        <a:bodyPr/>
        <a:lstStyle/>
        <a:p>
          <a:endParaRPr lang="en-US"/>
        </a:p>
      </dgm:t>
    </dgm:pt>
    <dgm:pt modelId="{76DC0AD2-B699-4BBF-BB9D-6EC5C1A05EA8}" type="sibTrans" cxnId="{3A3A4C0F-1CDE-4A3C-9ABB-FA87FA57CE8B}">
      <dgm:prSet/>
      <dgm:spPr/>
      <dgm:t>
        <a:bodyPr/>
        <a:lstStyle/>
        <a:p>
          <a:endParaRPr lang="en-US"/>
        </a:p>
      </dgm:t>
    </dgm:pt>
    <dgm:pt modelId="{1B246595-82A9-4A97-8403-91E5CD63E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</a:t>
          </a:r>
          <a:r>
            <a:rPr lang="en-US" b="1"/>
            <a:t>winter</a:t>
          </a:r>
          <a:r>
            <a:rPr lang="en-US"/>
            <a:t>, indoor temperatures averaged </a:t>
          </a:r>
          <a:r>
            <a:rPr lang="en-US" b="1"/>
            <a:t>1.75°F cooler</a:t>
          </a:r>
          <a:r>
            <a:rPr lang="en-US"/>
            <a:t> than outdoors.</a:t>
          </a:r>
        </a:p>
      </dgm:t>
    </dgm:pt>
    <dgm:pt modelId="{0B3B985B-5E6E-4542-B8D4-8D48CDE77D98}" type="parTrans" cxnId="{AB80AFF3-B432-4F33-BC8C-EA8B4509FAA0}">
      <dgm:prSet/>
      <dgm:spPr/>
      <dgm:t>
        <a:bodyPr/>
        <a:lstStyle/>
        <a:p>
          <a:endParaRPr lang="en-US"/>
        </a:p>
      </dgm:t>
    </dgm:pt>
    <dgm:pt modelId="{5E964D4D-3940-46A2-A289-83196CD52B23}" type="sibTrans" cxnId="{AB80AFF3-B432-4F33-BC8C-EA8B4509FAA0}">
      <dgm:prSet/>
      <dgm:spPr/>
      <dgm:t>
        <a:bodyPr/>
        <a:lstStyle/>
        <a:p>
          <a:endParaRPr lang="en-US"/>
        </a:p>
      </dgm:t>
    </dgm:pt>
    <dgm:pt modelId="{0A492CE8-E462-4D34-A848-FA84FCDE4E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Small seasonal deviations show the HVAC system responds effectively to changing outdoor conditions.</a:t>
          </a:r>
        </a:p>
      </dgm:t>
    </dgm:pt>
    <dgm:pt modelId="{1442ACED-C365-4AEF-A4AF-BBD01C510129}" type="parTrans" cxnId="{6964BF70-A1F5-4623-B244-9A73AD865F6B}">
      <dgm:prSet/>
      <dgm:spPr/>
      <dgm:t>
        <a:bodyPr/>
        <a:lstStyle/>
        <a:p>
          <a:endParaRPr lang="en-US"/>
        </a:p>
      </dgm:t>
    </dgm:pt>
    <dgm:pt modelId="{0BD4CD5F-951D-496B-BEFB-5D6FF631C073}" type="sibTrans" cxnId="{6964BF70-A1F5-4623-B244-9A73AD865F6B}">
      <dgm:prSet/>
      <dgm:spPr/>
      <dgm:t>
        <a:bodyPr/>
        <a:lstStyle/>
        <a:p>
          <a:endParaRPr lang="en-US"/>
        </a:p>
      </dgm:t>
    </dgm:pt>
    <dgm:pt modelId="{9BB14227-17AF-42BD-92EC-B8E6F14E6211}" type="pres">
      <dgm:prSet presAssocID="{2ABD6781-303F-4E4C-ACAE-89DE3B326D20}" presName="root" presStyleCnt="0">
        <dgm:presLayoutVars>
          <dgm:dir/>
          <dgm:resizeHandles val="exact"/>
        </dgm:presLayoutVars>
      </dgm:prSet>
      <dgm:spPr/>
    </dgm:pt>
    <dgm:pt modelId="{D92E3169-E1D9-41C3-BA8F-3B66B5827EA2}" type="pres">
      <dgm:prSet presAssocID="{A6E2C445-2F95-4FA2-9E79-6FD711C01C54}" presName="compNode" presStyleCnt="0"/>
      <dgm:spPr/>
    </dgm:pt>
    <dgm:pt modelId="{B003B5E7-05A8-449F-9B1B-D540DAF65998}" type="pres">
      <dgm:prSet presAssocID="{A6E2C445-2F95-4FA2-9E79-6FD711C01C54}" presName="bgRect" presStyleLbl="bgShp" presStyleIdx="0" presStyleCnt="3"/>
      <dgm:spPr/>
    </dgm:pt>
    <dgm:pt modelId="{8F5E0364-C47F-44A0-900B-DC271E169EA8}" type="pres">
      <dgm:prSet presAssocID="{A6E2C445-2F95-4FA2-9E79-6FD711C01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E4985900-9D1F-446B-AF8F-BD22A7C7C071}" type="pres">
      <dgm:prSet presAssocID="{A6E2C445-2F95-4FA2-9E79-6FD711C01C54}" presName="spaceRect" presStyleCnt="0"/>
      <dgm:spPr/>
    </dgm:pt>
    <dgm:pt modelId="{8D6BB8A4-FE95-402D-8951-E22CC71E927A}" type="pres">
      <dgm:prSet presAssocID="{A6E2C445-2F95-4FA2-9E79-6FD711C01C54}" presName="parTx" presStyleLbl="revTx" presStyleIdx="0" presStyleCnt="3">
        <dgm:presLayoutVars>
          <dgm:chMax val="0"/>
          <dgm:chPref val="0"/>
        </dgm:presLayoutVars>
      </dgm:prSet>
      <dgm:spPr/>
    </dgm:pt>
    <dgm:pt modelId="{6E66C21E-EA71-443E-840C-604837B0D924}" type="pres">
      <dgm:prSet presAssocID="{76DC0AD2-B699-4BBF-BB9D-6EC5C1A05EA8}" presName="sibTrans" presStyleCnt="0"/>
      <dgm:spPr/>
    </dgm:pt>
    <dgm:pt modelId="{C783E14F-239C-4BDE-B15B-8AD6594F064C}" type="pres">
      <dgm:prSet presAssocID="{1B246595-82A9-4A97-8403-91E5CD63E07F}" presName="compNode" presStyleCnt="0"/>
      <dgm:spPr/>
    </dgm:pt>
    <dgm:pt modelId="{A4806BCD-61F5-46F5-BFAE-422B81AFDBB7}" type="pres">
      <dgm:prSet presAssocID="{1B246595-82A9-4A97-8403-91E5CD63E07F}" presName="bgRect" presStyleLbl="bgShp" presStyleIdx="1" presStyleCnt="3"/>
      <dgm:spPr/>
    </dgm:pt>
    <dgm:pt modelId="{0B830C29-2451-46B0-993A-182E61E91129}" type="pres">
      <dgm:prSet presAssocID="{1B246595-82A9-4A97-8403-91E5CD63E0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96A53ED-FA00-48A4-9551-D695FEC3E186}" type="pres">
      <dgm:prSet presAssocID="{1B246595-82A9-4A97-8403-91E5CD63E07F}" presName="spaceRect" presStyleCnt="0"/>
      <dgm:spPr/>
    </dgm:pt>
    <dgm:pt modelId="{11A97ABA-52B9-42F3-B217-CA745A9253F5}" type="pres">
      <dgm:prSet presAssocID="{1B246595-82A9-4A97-8403-91E5CD63E07F}" presName="parTx" presStyleLbl="revTx" presStyleIdx="1" presStyleCnt="3">
        <dgm:presLayoutVars>
          <dgm:chMax val="0"/>
          <dgm:chPref val="0"/>
        </dgm:presLayoutVars>
      </dgm:prSet>
      <dgm:spPr/>
    </dgm:pt>
    <dgm:pt modelId="{EF9F0151-FB96-4486-A6E2-C806EE03F80B}" type="pres">
      <dgm:prSet presAssocID="{5E964D4D-3940-46A2-A289-83196CD52B23}" presName="sibTrans" presStyleCnt="0"/>
      <dgm:spPr/>
    </dgm:pt>
    <dgm:pt modelId="{E054E73E-94BE-4DC5-9DCD-F33FA9785CBD}" type="pres">
      <dgm:prSet presAssocID="{0A492CE8-E462-4D34-A848-FA84FCDE4EB8}" presName="compNode" presStyleCnt="0"/>
      <dgm:spPr/>
    </dgm:pt>
    <dgm:pt modelId="{BF2D59A5-11A2-4D99-A426-641764869871}" type="pres">
      <dgm:prSet presAssocID="{0A492CE8-E462-4D34-A848-FA84FCDE4EB8}" presName="bgRect" presStyleLbl="bgShp" presStyleIdx="2" presStyleCnt="3"/>
      <dgm:spPr/>
    </dgm:pt>
    <dgm:pt modelId="{459CB0E0-709A-4CD5-843F-DD97DF097ED3}" type="pres">
      <dgm:prSet presAssocID="{0A492CE8-E462-4D34-A848-FA84FCDE4E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3DA05077-403B-4F81-9C7C-76DECF193A13}" type="pres">
      <dgm:prSet presAssocID="{0A492CE8-E462-4D34-A848-FA84FCDE4EB8}" presName="spaceRect" presStyleCnt="0"/>
      <dgm:spPr/>
    </dgm:pt>
    <dgm:pt modelId="{48317A71-E152-4F08-8670-8CE0B32C5A9C}" type="pres">
      <dgm:prSet presAssocID="{0A492CE8-E462-4D34-A848-FA84FCDE4E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340807-B5A0-1542-9F24-0CBA093DF10C}" type="presOf" srcId="{2ABD6781-303F-4E4C-ACAE-89DE3B326D20}" destId="{9BB14227-17AF-42BD-92EC-B8E6F14E6211}" srcOrd="0" destOrd="0" presId="urn:microsoft.com/office/officeart/2018/2/layout/IconVerticalSolidList"/>
    <dgm:cxn modelId="{3A3A4C0F-1CDE-4A3C-9ABB-FA87FA57CE8B}" srcId="{2ABD6781-303F-4E4C-ACAE-89DE3B326D20}" destId="{A6E2C445-2F95-4FA2-9E79-6FD711C01C54}" srcOrd="0" destOrd="0" parTransId="{1B35C7F0-6730-42E4-9044-ADEF0845E6E9}" sibTransId="{76DC0AD2-B699-4BBF-BB9D-6EC5C1A05EA8}"/>
    <dgm:cxn modelId="{64500A19-CC26-9B4A-9061-535B8B000BE9}" type="presOf" srcId="{1B246595-82A9-4A97-8403-91E5CD63E07F}" destId="{11A97ABA-52B9-42F3-B217-CA745A9253F5}" srcOrd="0" destOrd="0" presId="urn:microsoft.com/office/officeart/2018/2/layout/IconVerticalSolidList"/>
    <dgm:cxn modelId="{352EE13B-CF53-3049-BBD4-BF79B2CE7480}" type="presOf" srcId="{0A492CE8-E462-4D34-A848-FA84FCDE4EB8}" destId="{48317A71-E152-4F08-8670-8CE0B32C5A9C}" srcOrd="0" destOrd="0" presId="urn:microsoft.com/office/officeart/2018/2/layout/IconVerticalSolidList"/>
    <dgm:cxn modelId="{6964BF70-A1F5-4623-B244-9A73AD865F6B}" srcId="{2ABD6781-303F-4E4C-ACAE-89DE3B326D20}" destId="{0A492CE8-E462-4D34-A848-FA84FCDE4EB8}" srcOrd="2" destOrd="0" parTransId="{1442ACED-C365-4AEF-A4AF-BBD01C510129}" sibTransId="{0BD4CD5F-951D-496B-BEFB-5D6FF631C073}"/>
    <dgm:cxn modelId="{1327EEF1-A293-9147-86AD-48F768BD9AF9}" type="presOf" srcId="{A6E2C445-2F95-4FA2-9E79-6FD711C01C54}" destId="{8D6BB8A4-FE95-402D-8951-E22CC71E927A}" srcOrd="0" destOrd="0" presId="urn:microsoft.com/office/officeart/2018/2/layout/IconVerticalSolidList"/>
    <dgm:cxn modelId="{AB80AFF3-B432-4F33-BC8C-EA8B4509FAA0}" srcId="{2ABD6781-303F-4E4C-ACAE-89DE3B326D20}" destId="{1B246595-82A9-4A97-8403-91E5CD63E07F}" srcOrd="1" destOrd="0" parTransId="{0B3B985B-5E6E-4542-B8D4-8D48CDE77D98}" sibTransId="{5E964D4D-3940-46A2-A289-83196CD52B23}"/>
    <dgm:cxn modelId="{6064C821-9D69-6C45-BDF8-BC9B5353291A}" type="presParOf" srcId="{9BB14227-17AF-42BD-92EC-B8E6F14E6211}" destId="{D92E3169-E1D9-41C3-BA8F-3B66B5827EA2}" srcOrd="0" destOrd="0" presId="urn:microsoft.com/office/officeart/2018/2/layout/IconVerticalSolidList"/>
    <dgm:cxn modelId="{9B6F98CB-1029-354D-A1C6-E077C56DCBE5}" type="presParOf" srcId="{D92E3169-E1D9-41C3-BA8F-3B66B5827EA2}" destId="{B003B5E7-05A8-449F-9B1B-D540DAF65998}" srcOrd="0" destOrd="0" presId="urn:microsoft.com/office/officeart/2018/2/layout/IconVerticalSolidList"/>
    <dgm:cxn modelId="{BFF4190F-1A1D-FC49-BF04-C8053A654FE7}" type="presParOf" srcId="{D92E3169-E1D9-41C3-BA8F-3B66B5827EA2}" destId="{8F5E0364-C47F-44A0-900B-DC271E169EA8}" srcOrd="1" destOrd="0" presId="urn:microsoft.com/office/officeart/2018/2/layout/IconVerticalSolidList"/>
    <dgm:cxn modelId="{14CBD823-5B10-DC48-AEDF-E4F2916BD0A9}" type="presParOf" srcId="{D92E3169-E1D9-41C3-BA8F-3B66B5827EA2}" destId="{E4985900-9D1F-446B-AF8F-BD22A7C7C071}" srcOrd="2" destOrd="0" presId="urn:microsoft.com/office/officeart/2018/2/layout/IconVerticalSolidList"/>
    <dgm:cxn modelId="{57974D1D-6018-4E47-A79E-8DC74181636E}" type="presParOf" srcId="{D92E3169-E1D9-41C3-BA8F-3B66B5827EA2}" destId="{8D6BB8A4-FE95-402D-8951-E22CC71E927A}" srcOrd="3" destOrd="0" presId="urn:microsoft.com/office/officeart/2018/2/layout/IconVerticalSolidList"/>
    <dgm:cxn modelId="{90B1D41A-73D6-0446-A2D3-DFF584D060A1}" type="presParOf" srcId="{9BB14227-17AF-42BD-92EC-B8E6F14E6211}" destId="{6E66C21E-EA71-443E-840C-604837B0D924}" srcOrd="1" destOrd="0" presId="urn:microsoft.com/office/officeart/2018/2/layout/IconVerticalSolidList"/>
    <dgm:cxn modelId="{9167BF09-5BFD-834B-9ECC-4C0AAC6FC8D4}" type="presParOf" srcId="{9BB14227-17AF-42BD-92EC-B8E6F14E6211}" destId="{C783E14F-239C-4BDE-B15B-8AD6594F064C}" srcOrd="2" destOrd="0" presId="urn:microsoft.com/office/officeart/2018/2/layout/IconVerticalSolidList"/>
    <dgm:cxn modelId="{B4315537-299D-2745-B354-7B761D83C0EF}" type="presParOf" srcId="{C783E14F-239C-4BDE-B15B-8AD6594F064C}" destId="{A4806BCD-61F5-46F5-BFAE-422B81AFDBB7}" srcOrd="0" destOrd="0" presId="urn:microsoft.com/office/officeart/2018/2/layout/IconVerticalSolidList"/>
    <dgm:cxn modelId="{6BDB0999-DCFF-B848-851B-C29DA273C9A1}" type="presParOf" srcId="{C783E14F-239C-4BDE-B15B-8AD6594F064C}" destId="{0B830C29-2451-46B0-993A-182E61E91129}" srcOrd="1" destOrd="0" presId="urn:microsoft.com/office/officeart/2018/2/layout/IconVerticalSolidList"/>
    <dgm:cxn modelId="{6E5E7986-0AFF-BF4B-992F-A4C8A1C36444}" type="presParOf" srcId="{C783E14F-239C-4BDE-B15B-8AD6594F064C}" destId="{B96A53ED-FA00-48A4-9551-D695FEC3E186}" srcOrd="2" destOrd="0" presId="urn:microsoft.com/office/officeart/2018/2/layout/IconVerticalSolidList"/>
    <dgm:cxn modelId="{E8F77605-5744-304B-B99F-6BFA47BC73E0}" type="presParOf" srcId="{C783E14F-239C-4BDE-B15B-8AD6594F064C}" destId="{11A97ABA-52B9-42F3-B217-CA745A9253F5}" srcOrd="3" destOrd="0" presId="urn:microsoft.com/office/officeart/2018/2/layout/IconVerticalSolidList"/>
    <dgm:cxn modelId="{44275EF8-508E-DE49-8720-5EA5AEDEDC1A}" type="presParOf" srcId="{9BB14227-17AF-42BD-92EC-B8E6F14E6211}" destId="{EF9F0151-FB96-4486-A6E2-C806EE03F80B}" srcOrd="3" destOrd="0" presId="urn:microsoft.com/office/officeart/2018/2/layout/IconVerticalSolidList"/>
    <dgm:cxn modelId="{78D0814D-62C2-5945-9404-E0C7542FDA60}" type="presParOf" srcId="{9BB14227-17AF-42BD-92EC-B8E6F14E6211}" destId="{E054E73E-94BE-4DC5-9DCD-F33FA9785CBD}" srcOrd="4" destOrd="0" presId="urn:microsoft.com/office/officeart/2018/2/layout/IconVerticalSolidList"/>
    <dgm:cxn modelId="{FE3EA2A9-6639-824C-A7CD-FE9DB8C5C227}" type="presParOf" srcId="{E054E73E-94BE-4DC5-9DCD-F33FA9785CBD}" destId="{BF2D59A5-11A2-4D99-A426-641764869871}" srcOrd="0" destOrd="0" presId="urn:microsoft.com/office/officeart/2018/2/layout/IconVerticalSolidList"/>
    <dgm:cxn modelId="{7F767DF9-77F6-D649-9466-3E976F5BEA97}" type="presParOf" srcId="{E054E73E-94BE-4DC5-9DCD-F33FA9785CBD}" destId="{459CB0E0-709A-4CD5-843F-DD97DF097ED3}" srcOrd="1" destOrd="0" presId="urn:microsoft.com/office/officeart/2018/2/layout/IconVerticalSolidList"/>
    <dgm:cxn modelId="{9453C248-3FB0-DE4A-9FB6-E32842F14A1A}" type="presParOf" srcId="{E054E73E-94BE-4DC5-9DCD-F33FA9785CBD}" destId="{3DA05077-403B-4F81-9C7C-76DECF193A13}" srcOrd="2" destOrd="0" presId="urn:microsoft.com/office/officeart/2018/2/layout/IconVerticalSolidList"/>
    <dgm:cxn modelId="{AB8B67A9-63F9-4A4D-8B1C-B698202C427E}" type="presParOf" srcId="{E054E73E-94BE-4DC5-9DCD-F33FA9785CBD}" destId="{48317A71-E152-4F08-8670-8CE0B32C5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5EB351-B236-4250-A92B-EF331607FC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28B0A6-1F12-470A-9ECF-B7F477A41CFB}">
      <dgm:prSet/>
      <dgm:spPr/>
      <dgm:t>
        <a:bodyPr/>
        <a:lstStyle/>
        <a:p>
          <a:r>
            <a:rPr lang="en-US"/>
            <a:t>HVAC ran </a:t>
          </a:r>
          <a:r>
            <a:rPr lang="en-US" b="1"/>
            <a:t>21–24 hours daily</a:t>
          </a:r>
          <a:r>
            <a:rPr lang="en-US"/>
            <a:t> on average.</a:t>
          </a:r>
        </a:p>
      </dgm:t>
    </dgm:pt>
    <dgm:pt modelId="{636B8001-C2E2-41E0-8B24-13170DE29CE8}" type="parTrans" cxnId="{C5712ED3-04DA-490B-9802-43DD7FDACE84}">
      <dgm:prSet/>
      <dgm:spPr/>
      <dgm:t>
        <a:bodyPr/>
        <a:lstStyle/>
        <a:p>
          <a:endParaRPr lang="en-US"/>
        </a:p>
      </dgm:t>
    </dgm:pt>
    <dgm:pt modelId="{3E506752-2692-49B6-B876-52088A93061D}" type="sibTrans" cxnId="{C5712ED3-04DA-490B-9802-43DD7FDACE84}">
      <dgm:prSet/>
      <dgm:spPr/>
      <dgm:t>
        <a:bodyPr/>
        <a:lstStyle/>
        <a:p>
          <a:endParaRPr lang="en-US"/>
        </a:p>
      </dgm:t>
    </dgm:pt>
    <dgm:pt modelId="{2EAE698F-438A-440A-99B7-263293338068}">
      <dgm:prSet/>
      <dgm:spPr/>
      <dgm:t>
        <a:bodyPr/>
        <a:lstStyle/>
        <a:p>
          <a:r>
            <a:rPr lang="en-US"/>
            <a:t>Peak activity occurred during the hottest and coldest parts of the day.</a:t>
          </a:r>
        </a:p>
      </dgm:t>
    </dgm:pt>
    <dgm:pt modelId="{BABF669E-A81A-4E23-A4F8-06E0FA627680}" type="parTrans" cxnId="{0E1D5CF2-CF79-43D4-89B8-A137099F519E}">
      <dgm:prSet/>
      <dgm:spPr/>
      <dgm:t>
        <a:bodyPr/>
        <a:lstStyle/>
        <a:p>
          <a:endParaRPr lang="en-US"/>
        </a:p>
      </dgm:t>
    </dgm:pt>
    <dgm:pt modelId="{BCD6137C-3439-4A84-832A-6242C5B8C2FD}" type="sibTrans" cxnId="{0E1D5CF2-CF79-43D4-89B8-A137099F519E}">
      <dgm:prSet/>
      <dgm:spPr/>
      <dgm:t>
        <a:bodyPr/>
        <a:lstStyle/>
        <a:p>
          <a:endParaRPr lang="en-US"/>
        </a:p>
      </dgm:t>
    </dgm:pt>
    <dgm:pt modelId="{CAD40756-63A0-4050-8848-512E10C578A6}">
      <dgm:prSet/>
      <dgm:spPr/>
      <dgm:t>
        <a:bodyPr/>
        <a:lstStyle/>
        <a:p>
          <a:r>
            <a:rPr lang="en-US" dirty="0"/>
            <a:t>Shorter runtime periods coincided with moderate outdoor temperatures.</a:t>
          </a:r>
        </a:p>
      </dgm:t>
    </dgm:pt>
    <dgm:pt modelId="{88C12D47-D0FF-4B00-863F-4D4FECCE1959}" type="parTrans" cxnId="{82A54F4E-9CB4-4078-9170-A24D7D387646}">
      <dgm:prSet/>
      <dgm:spPr/>
      <dgm:t>
        <a:bodyPr/>
        <a:lstStyle/>
        <a:p>
          <a:endParaRPr lang="en-US"/>
        </a:p>
      </dgm:t>
    </dgm:pt>
    <dgm:pt modelId="{4390439D-9493-4B22-B968-8698245BC1C1}" type="sibTrans" cxnId="{82A54F4E-9CB4-4078-9170-A24D7D387646}">
      <dgm:prSet/>
      <dgm:spPr/>
      <dgm:t>
        <a:bodyPr/>
        <a:lstStyle/>
        <a:p>
          <a:endParaRPr lang="en-US"/>
        </a:p>
      </dgm:t>
    </dgm:pt>
    <dgm:pt modelId="{8389F926-91AC-478D-826F-1C659B3CE001}" type="pres">
      <dgm:prSet presAssocID="{3F5EB351-B236-4250-A92B-EF331607FC75}" presName="root" presStyleCnt="0">
        <dgm:presLayoutVars>
          <dgm:dir/>
          <dgm:resizeHandles val="exact"/>
        </dgm:presLayoutVars>
      </dgm:prSet>
      <dgm:spPr/>
    </dgm:pt>
    <dgm:pt modelId="{4437FCBC-B443-4748-903E-BC17DF59D497}" type="pres">
      <dgm:prSet presAssocID="{0728B0A6-1F12-470A-9ECF-B7F477A41CFB}" presName="compNode" presStyleCnt="0"/>
      <dgm:spPr/>
    </dgm:pt>
    <dgm:pt modelId="{E44FF56C-1858-43A0-A246-01BC87787C79}" type="pres">
      <dgm:prSet presAssocID="{0728B0A6-1F12-470A-9ECF-B7F477A41C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11DAACC-A1E3-422D-9D5B-3AD65CADA15B}" type="pres">
      <dgm:prSet presAssocID="{0728B0A6-1F12-470A-9ECF-B7F477A41CFB}" presName="spaceRect" presStyleCnt="0"/>
      <dgm:spPr/>
    </dgm:pt>
    <dgm:pt modelId="{E994652F-5F4D-4732-8550-565CDB1DBD1F}" type="pres">
      <dgm:prSet presAssocID="{0728B0A6-1F12-470A-9ECF-B7F477A41CFB}" presName="textRect" presStyleLbl="revTx" presStyleIdx="0" presStyleCnt="3">
        <dgm:presLayoutVars>
          <dgm:chMax val="1"/>
          <dgm:chPref val="1"/>
        </dgm:presLayoutVars>
      </dgm:prSet>
      <dgm:spPr/>
    </dgm:pt>
    <dgm:pt modelId="{5CBC30F6-DF5F-49F2-AC0A-CACA56257338}" type="pres">
      <dgm:prSet presAssocID="{3E506752-2692-49B6-B876-52088A93061D}" presName="sibTrans" presStyleCnt="0"/>
      <dgm:spPr/>
    </dgm:pt>
    <dgm:pt modelId="{ABAA9A6D-16FE-461B-B887-9DF6A1A4BE58}" type="pres">
      <dgm:prSet presAssocID="{2EAE698F-438A-440A-99B7-263293338068}" presName="compNode" presStyleCnt="0"/>
      <dgm:spPr/>
    </dgm:pt>
    <dgm:pt modelId="{050EFC48-22AC-4DC7-B08F-A1F475AA47CE}" type="pres">
      <dgm:prSet presAssocID="{2EAE698F-438A-440A-99B7-2632933380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B4936B03-B96B-41A6-BC3A-E9DE5AF21C14}" type="pres">
      <dgm:prSet presAssocID="{2EAE698F-438A-440A-99B7-263293338068}" presName="spaceRect" presStyleCnt="0"/>
      <dgm:spPr/>
    </dgm:pt>
    <dgm:pt modelId="{503FE20E-0776-4B3A-B989-237D1B849159}" type="pres">
      <dgm:prSet presAssocID="{2EAE698F-438A-440A-99B7-263293338068}" presName="textRect" presStyleLbl="revTx" presStyleIdx="1" presStyleCnt="3">
        <dgm:presLayoutVars>
          <dgm:chMax val="1"/>
          <dgm:chPref val="1"/>
        </dgm:presLayoutVars>
      </dgm:prSet>
      <dgm:spPr/>
    </dgm:pt>
    <dgm:pt modelId="{FA6BD316-AA0B-4783-ABBB-D0F1EA654D60}" type="pres">
      <dgm:prSet presAssocID="{BCD6137C-3439-4A84-832A-6242C5B8C2FD}" presName="sibTrans" presStyleCnt="0"/>
      <dgm:spPr/>
    </dgm:pt>
    <dgm:pt modelId="{A1294D9D-23F2-4438-A805-3C63D9D186BC}" type="pres">
      <dgm:prSet presAssocID="{CAD40756-63A0-4050-8848-512E10C578A6}" presName="compNode" presStyleCnt="0"/>
      <dgm:spPr/>
    </dgm:pt>
    <dgm:pt modelId="{87516ED3-BCE6-4D0D-8929-FB190E1ED802}" type="pres">
      <dgm:prSet presAssocID="{CAD40756-63A0-4050-8848-512E10C578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BE5BA53-41E6-411A-8D1D-F10125F81A69}" type="pres">
      <dgm:prSet presAssocID="{CAD40756-63A0-4050-8848-512E10C578A6}" presName="spaceRect" presStyleCnt="0"/>
      <dgm:spPr/>
    </dgm:pt>
    <dgm:pt modelId="{0BEA8D01-D90A-42DA-8852-1286250F4407}" type="pres">
      <dgm:prSet presAssocID="{CAD40756-63A0-4050-8848-512E10C578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79A71F-1A53-438D-8218-559D9DBF7614}" type="presOf" srcId="{0728B0A6-1F12-470A-9ECF-B7F477A41CFB}" destId="{E994652F-5F4D-4732-8550-565CDB1DBD1F}" srcOrd="0" destOrd="0" presId="urn:microsoft.com/office/officeart/2018/2/layout/IconLabelList"/>
    <dgm:cxn modelId="{82A54F4E-9CB4-4078-9170-A24D7D387646}" srcId="{3F5EB351-B236-4250-A92B-EF331607FC75}" destId="{CAD40756-63A0-4050-8848-512E10C578A6}" srcOrd="2" destOrd="0" parTransId="{88C12D47-D0FF-4B00-863F-4D4FECCE1959}" sibTransId="{4390439D-9493-4B22-B968-8698245BC1C1}"/>
    <dgm:cxn modelId="{8AF6EE73-E0E5-4148-95F5-B8D18B62D6AB}" type="presOf" srcId="{CAD40756-63A0-4050-8848-512E10C578A6}" destId="{0BEA8D01-D90A-42DA-8852-1286250F4407}" srcOrd="0" destOrd="0" presId="urn:microsoft.com/office/officeart/2018/2/layout/IconLabelList"/>
    <dgm:cxn modelId="{C5712ED3-04DA-490B-9802-43DD7FDACE84}" srcId="{3F5EB351-B236-4250-A92B-EF331607FC75}" destId="{0728B0A6-1F12-470A-9ECF-B7F477A41CFB}" srcOrd="0" destOrd="0" parTransId="{636B8001-C2E2-41E0-8B24-13170DE29CE8}" sibTransId="{3E506752-2692-49B6-B876-52088A93061D}"/>
    <dgm:cxn modelId="{EB3AF0D5-B9DD-4A8B-B50F-06BDE36AE62A}" type="presOf" srcId="{3F5EB351-B236-4250-A92B-EF331607FC75}" destId="{8389F926-91AC-478D-826F-1C659B3CE001}" srcOrd="0" destOrd="0" presId="urn:microsoft.com/office/officeart/2018/2/layout/IconLabelList"/>
    <dgm:cxn modelId="{BDDA26F2-CC0A-4F3E-AE4A-E5850A7F824E}" type="presOf" srcId="{2EAE698F-438A-440A-99B7-263293338068}" destId="{503FE20E-0776-4B3A-B989-237D1B849159}" srcOrd="0" destOrd="0" presId="urn:microsoft.com/office/officeart/2018/2/layout/IconLabelList"/>
    <dgm:cxn modelId="{0E1D5CF2-CF79-43D4-89B8-A137099F519E}" srcId="{3F5EB351-B236-4250-A92B-EF331607FC75}" destId="{2EAE698F-438A-440A-99B7-263293338068}" srcOrd="1" destOrd="0" parTransId="{BABF669E-A81A-4E23-A4F8-06E0FA627680}" sibTransId="{BCD6137C-3439-4A84-832A-6242C5B8C2FD}"/>
    <dgm:cxn modelId="{487FD6B8-2DEA-4195-984D-0592CCEAF2FD}" type="presParOf" srcId="{8389F926-91AC-478D-826F-1C659B3CE001}" destId="{4437FCBC-B443-4748-903E-BC17DF59D497}" srcOrd="0" destOrd="0" presId="urn:microsoft.com/office/officeart/2018/2/layout/IconLabelList"/>
    <dgm:cxn modelId="{1E965DAA-260A-4A2A-A303-E5A2840C3782}" type="presParOf" srcId="{4437FCBC-B443-4748-903E-BC17DF59D497}" destId="{E44FF56C-1858-43A0-A246-01BC87787C79}" srcOrd="0" destOrd="0" presId="urn:microsoft.com/office/officeart/2018/2/layout/IconLabelList"/>
    <dgm:cxn modelId="{F1B1C201-8ECC-4B91-B736-587E1884B4DE}" type="presParOf" srcId="{4437FCBC-B443-4748-903E-BC17DF59D497}" destId="{E11DAACC-A1E3-422D-9D5B-3AD65CADA15B}" srcOrd="1" destOrd="0" presId="urn:microsoft.com/office/officeart/2018/2/layout/IconLabelList"/>
    <dgm:cxn modelId="{3EAACA22-84D0-49E7-8D76-2404444AC25E}" type="presParOf" srcId="{4437FCBC-B443-4748-903E-BC17DF59D497}" destId="{E994652F-5F4D-4732-8550-565CDB1DBD1F}" srcOrd="2" destOrd="0" presId="urn:microsoft.com/office/officeart/2018/2/layout/IconLabelList"/>
    <dgm:cxn modelId="{E22ED9B8-01D4-44FF-AAA0-AC0B01151C49}" type="presParOf" srcId="{8389F926-91AC-478D-826F-1C659B3CE001}" destId="{5CBC30F6-DF5F-49F2-AC0A-CACA56257338}" srcOrd="1" destOrd="0" presId="urn:microsoft.com/office/officeart/2018/2/layout/IconLabelList"/>
    <dgm:cxn modelId="{94D2682A-F4B8-4595-BF5D-86B240ABB96D}" type="presParOf" srcId="{8389F926-91AC-478D-826F-1C659B3CE001}" destId="{ABAA9A6D-16FE-461B-B887-9DF6A1A4BE58}" srcOrd="2" destOrd="0" presId="urn:microsoft.com/office/officeart/2018/2/layout/IconLabelList"/>
    <dgm:cxn modelId="{64CBE574-54E1-4002-B63D-936FE8907CB3}" type="presParOf" srcId="{ABAA9A6D-16FE-461B-B887-9DF6A1A4BE58}" destId="{050EFC48-22AC-4DC7-B08F-A1F475AA47CE}" srcOrd="0" destOrd="0" presId="urn:microsoft.com/office/officeart/2018/2/layout/IconLabelList"/>
    <dgm:cxn modelId="{B19E90F2-C1E5-42DE-B326-35F81ECFE81B}" type="presParOf" srcId="{ABAA9A6D-16FE-461B-B887-9DF6A1A4BE58}" destId="{B4936B03-B96B-41A6-BC3A-E9DE5AF21C14}" srcOrd="1" destOrd="0" presId="urn:microsoft.com/office/officeart/2018/2/layout/IconLabelList"/>
    <dgm:cxn modelId="{CA8C4A55-49DA-4F11-A2A4-8790A9F88D45}" type="presParOf" srcId="{ABAA9A6D-16FE-461B-B887-9DF6A1A4BE58}" destId="{503FE20E-0776-4B3A-B989-237D1B849159}" srcOrd="2" destOrd="0" presId="urn:microsoft.com/office/officeart/2018/2/layout/IconLabelList"/>
    <dgm:cxn modelId="{68301033-F588-45F1-9B05-D258F6CCE4B0}" type="presParOf" srcId="{8389F926-91AC-478D-826F-1C659B3CE001}" destId="{FA6BD316-AA0B-4783-ABBB-D0F1EA654D60}" srcOrd="3" destOrd="0" presId="urn:microsoft.com/office/officeart/2018/2/layout/IconLabelList"/>
    <dgm:cxn modelId="{3B514F12-1A0E-42D2-9B6A-829E0CE63A17}" type="presParOf" srcId="{8389F926-91AC-478D-826F-1C659B3CE001}" destId="{A1294D9D-23F2-4438-A805-3C63D9D186BC}" srcOrd="4" destOrd="0" presId="urn:microsoft.com/office/officeart/2018/2/layout/IconLabelList"/>
    <dgm:cxn modelId="{9EBB4690-78E4-4145-95EC-3F5B0B27BECD}" type="presParOf" srcId="{A1294D9D-23F2-4438-A805-3C63D9D186BC}" destId="{87516ED3-BCE6-4D0D-8929-FB190E1ED802}" srcOrd="0" destOrd="0" presId="urn:microsoft.com/office/officeart/2018/2/layout/IconLabelList"/>
    <dgm:cxn modelId="{ECA3B1FC-4149-4F68-B79B-72A97C995BBA}" type="presParOf" srcId="{A1294D9D-23F2-4438-A805-3C63D9D186BC}" destId="{EBE5BA53-41E6-411A-8D1D-F10125F81A69}" srcOrd="1" destOrd="0" presId="urn:microsoft.com/office/officeart/2018/2/layout/IconLabelList"/>
    <dgm:cxn modelId="{D4D9F8D7-C2B8-4E54-8A31-61B1D7B27CA1}" type="presParOf" srcId="{A1294D9D-23F2-4438-A805-3C63D9D186BC}" destId="{0BEA8D01-D90A-42DA-8852-1286250F44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5047DD-6418-4629-B8D4-1F613CE0A3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AB3CE0-6441-4784-95EA-EA3B22C8CBE3}">
      <dgm:prSet/>
      <dgm:spPr/>
      <dgm:t>
        <a:bodyPr/>
        <a:lstStyle/>
        <a:p>
          <a:r>
            <a:rPr lang="en-US" dirty="0"/>
            <a:t>Some days had </a:t>
          </a:r>
          <a:r>
            <a:rPr lang="en-US" b="1" dirty="0"/>
            <a:t>missing or incomplete readings</a:t>
          </a:r>
          <a:r>
            <a:rPr lang="en-US" dirty="0"/>
            <a:t>, possibly affecting totals and averages.</a:t>
          </a:r>
        </a:p>
      </dgm:t>
    </dgm:pt>
    <dgm:pt modelId="{EBD032E9-884C-4A47-A255-66A28314615A}" type="parTrans" cxnId="{AC6D001C-1EF6-49C2-8D2C-28DD6D89A792}">
      <dgm:prSet/>
      <dgm:spPr/>
      <dgm:t>
        <a:bodyPr/>
        <a:lstStyle/>
        <a:p>
          <a:endParaRPr lang="en-US"/>
        </a:p>
      </dgm:t>
    </dgm:pt>
    <dgm:pt modelId="{30F7B236-276C-4D33-8160-E2AF77BB2F8A}" type="sibTrans" cxnId="{AC6D001C-1EF6-49C2-8D2C-28DD6D89A792}">
      <dgm:prSet/>
      <dgm:spPr/>
      <dgm:t>
        <a:bodyPr/>
        <a:lstStyle/>
        <a:p>
          <a:endParaRPr lang="en-US"/>
        </a:p>
      </dgm:t>
    </dgm:pt>
    <dgm:pt modelId="{69D4C7EC-501B-4A1B-B869-24119A6338B4}">
      <dgm:prSet/>
      <dgm:spPr/>
      <dgm:t>
        <a:bodyPr/>
        <a:lstStyle/>
        <a:p>
          <a:r>
            <a:rPr lang="en-US"/>
            <a:t>Outdoor weather data came from a </a:t>
          </a:r>
          <a:r>
            <a:rPr lang="en-US" b="1"/>
            <a:t>nearby source</a:t>
          </a:r>
          <a:r>
            <a:rPr lang="en-US"/>
            <a:t>, so exact local conditions may differ slightly.</a:t>
          </a:r>
        </a:p>
      </dgm:t>
    </dgm:pt>
    <dgm:pt modelId="{35DFA699-3F2F-444E-8A6A-DE5D5A71138A}" type="parTrans" cxnId="{497834D7-92B9-40C9-8491-CE225CD69E59}">
      <dgm:prSet/>
      <dgm:spPr/>
      <dgm:t>
        <a:bodyPr/>
        <a:lstStyle/>
        <a:p>
          <a:endParaRPr lang="en-US"/>
        </a:p>
      </dgm:t>
    </dgm:pt>
    <dgm:pt modelId="{CADB8F93-4C0E-4C6B-A1C0-F673B80B4A4C}" type="sibTrans" cxnId="{497834D7-92B9-40C9-8491-CE225CD69E59}">
      <dgm:prSet/>
      <dgm:spPr/>
      <dgm:t>
        <a:bodyPr/>
        <a:lstStyle/>
        <a:p>
          <a:endParaRPr lang="en-US"/>
        </a:p>
      </dgm:t>
    </dgm:pt>
    <dgm:pt modelId="{42B5F42E-C2C1-4237-A3A6-1B13A1F5D9D3}">
      <dgm:prSet/>
      <dgm:spPr/>
      <dgm:t>
        <a:bodyPr/>
        <a:lstStyle/>
        <a:p>
          <a:r>
            <a:rPr lang="en-US"/>
            <a:t>Runtime measured by </a:t>
          </a:r>
          <a:r>
            <a:rPr lang="en-US" b="1"/>
            <a:t>fan operation</a:t>
          </a:r>
          <a:r>
            <a:rPr lang="en-US"/>
            <a:t> may not fully capture actual heating or cooling energy usage.</a:t>
          </a:r>
        </a:p>
      </dgm:t>
    </dgm:pt>
    <dgm:pt modelId="{4DB688CC-AFAE-4D54-A143-D16B586EA657}" type="parTrans" cxnId="{9AB881B3-34C6-42B8-8105-B09CE1DAAFFA}">
      <dgm:prSet/>
      <dgm:spPr/>
      <dgm:t>
        <a:bodyPr/>
        <a:lstStyle/>
        <a:p>
          <a:endParaRPr lang="en-US"/>
        </a:p>
      </dgm:t>
    </dgm:pt>
    <dgm:pt modelId="{E077F519-6D0B-492C-97F1-1D14F6092319}" type="sibTrans" cxnId="{9AB881B3-34C6-42B8-8105-B09CE1DAAFFA}">
      <dgm:prSet/>
      <dgm:spPr/>
      <dgm:t>
        <a:bodyPr/>
        <a:lstStyle/>
        <a:p>
          <a:endParaRPr lang="en-US"/>
        </a:p>
      </dgm:t>
    </dgm:pt>
    <dgm:pt modelId="{BD516A06-B498-5943-806B-D82A0E1E623A}" type="pres">
      <dgm:prSet presAssocID="{775047DD-6418-4629-B8D4-1F613CE0A3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91714D-004B-FB48-A5DB-122942020CE1}" type="pres">
      <dgm:prSet presAssocID="{B7AB3CE0-6441-4784-95EA-EA3B22C8CBE3}" presName="hierRoot1" presStyleCnt="0"/>
      <dgm:spPr/>
    </dgm:pt>
    <dgm:pt modelId="{96C1EF27-3CAA-AC45-897E-66140D73BDD0}" type="pres">
      <dgm:prSet presAssocID="{B7AB3CE0-6441-4784-95EA-EA3B22C8CBE3}" presName="composite" presStyleCnt="0"/>
      <dgm:spPr/>
    </dgm:pt>
    <dgm:pt modelId="{528EDAFA-0AD0-394C-83C2-15F2C1AE29F6}" type="pres">
      <dgm:prSet presAssocID="{B7AB3CE0-6441-4784-95EA-EA3B22C8CBE3}" presName="background" presStyleLbl="node0" presStyleIdx="0" presStyleCnt="3"/>
      <dgm:spPr/>
    </dgm:pt>
    <dgm:pt modelId="{0440DFAC-6C97-4640-815E-0DD1FA4E151A}" type="pres">
      <dgm:prSet presAssocID="{B7AB3CE0-6441-4784-95EA-EA3B22C8CBE3}" presName="text" presStyleLbl="fgAcc0" presStyleIdx="0" presStyleCnt="3">
        <dgm:presLayoutVars>
          <dgm:chPref val="3"/>
        </dgm:presLayoutVars>
      </dgm:prSet>
      <dgm:spPr/>
    </dgm:pt>
    <dgm:pt modelId="{DC605308-FD03-2746-BDF4-6E0E0C566AEA}" type="pres">
      <dgm:prSet presAssocID="{B7AB3CE0-6441-4784-95EA-EA3B22C8CBE3}" presName="hierChild2" presStyleCnt="0"/>
      <dgm:spPr/>
    </dgm:pt>
    <dgm:pt modelId="{25EBDD0F-C2B5-5744-8096-F09011491BAC}" type="pres">
      <dgm:prSet presAssocID="{69D4C7EC-501B-4A1B-B869-24119A6338B4}" presName="hierRoot1" presStyleCnt="0"/>
      <dgm:spPr/>
    </dgm:pt>
    <dgm:pt modelId="{DBCD5CDB-6BA1-5549-819F-D90654E86FF3}" type="pres">
      <dgm:prSet presAssocID="{69D4C7EC-501B-4A1B-B869-24119A6338B4}" presName="composite" presStyleCnt="0"/>
      <dgm:spPr/>
    </dgm:pt>
    <dgm:pt modelId="{FC93C679-AFAB-804C-AD85-7079C8E32F8B}" type="pres">
      <dgm:prSet presAssocID="{69D4C7EC-501B-4A1B-B869-24119A6338B4}" presName="background" presStyleLbl="node0" presStyleIdx="1" presStyleCnt="3"/>
      <dgm:spPr/>
    </dgm:pt>
    <dgm:pt modelId="{5579B4D1-48A6-EA46-9F1C-74E6EE12D39B}" type="pres">
      <dgm:prSet presAssocID="{69D4C7EC-501B-4A1B-B869-24119A6338B4}" presName="text" presStyleLbl="fgAcc0" presStyleIdx="1" presStyleCnt="3">
        <dgm:presLayoutVars>
          <dgm:chPref val="3"/>
        </dgm:presLayoutVars>
      </dgm:prSet>
      <dgm:spPr/>
    </dgm:pt>
    <dgm:pt modelId="{ED173E3A-C39C-D744-847C-5681D11C07B0}" type="pres">
      <dgm:prSet presAssocID="{69D4C7EC-501B-4A1B-B869-24119A6338B4}" presName="hierChild2" presStyleCnt="0"/>
      <dgm:spPr/>
    </dgm:pt>
    <dgm:pt modelId="{86A3606E-2109-8A4D-900A-C71A20138CE1}" type="pres">
      <dgm:prSet presAssocID="{42B5F42E-C2C1-4237-A3A6-1B13A1F5D9D3}" presName="hierRoot1" presStyleCnt="0"/>
      <dgm:spPr/>
    </dgm:pt>
    <dgm:pt modelId="{E52E1D3B-9F1A-2C4A-82F5-A391B0C8D45F}" type="pres">
      <dgm:prSet presAssocID="{42B5F42E-C2C1-4237-A3A6-1B13A1F5D9D3}" presName="composite" presStyleCnt="0"/>
      <dgm:spPr/>
    </dgm:pt>
    <dgm:pt modelId="{2FE0782D-0214-1B45-88D5-F4A6F25700BD}" type="pres">
      <dgm:prSet presAssocID="{42B5F42E-C2C1-4237-A3A6-1B13A1F5D9D3}" presName="background" presStyleLbl="node0" presStyleIdx="2" presStyleCnt="3"/>
      <dgm:spPr/>
    </dgm:pt>
    <dgm:pt modelId="{79319C06-1B9B-2442-A9F3-36CD0D9468E3}" type="pres">
      <dgm:prSet presAssocID="{42B5F42E-C2C1-4237-A3A6-1B13A1F5D9D3}" presName="text" presStyleLbl="fgAcc0" presStyleIdx="2" presStyleCnt="3">
        <dgm:presLayoutVars>
          <dgm:chPref val="3"/>
        </dgm:presLayoutVars>
      </dgm:prSet>
      <dgm:spPr/>
    </dgm:pt>
    <dgm:pt modelId="{E44D0F0C-8F92-F84F-876F-332BB5A66978}" type="pres">
      <dgm:prSet presAssocID="{42B5F42E-C2C1-4237-A3A6-1B13A1F5D9D3}" presName="hierChild2" presStyleCnt="0"/>
      <dgm:spPr/>
    </dgm:pt>
  </dgm:ptLst>
  <dgm:cxnLst>
    <dgm:cxn modelId="{DDDE3509-AEBE-9245-B5D9-5B2D49BE13F3}" type="presOf" srcId="{69D4C7EC-501B-4A1B-B869-24119A6338B4}" destId="{5579B4D1-48A6-EA46-9F1C-74E6EE12D39B}" srcOrd="0" destOrd="0" presId="urn:microsoft.com/office/officeart/2005/8/layout/hierarchy1"/>
    <dgm:cxn modelId="{AC6D001C-1EF6-49C2-8D2C-28DD6D89A792}" srcId="{775047DD-6418-4629-B8D4-1F613CE0A3D3}" destId="{B7AB3CE0-6441-4784-95EA-EA3B22C8CBE3}" srcOrd="0" destOrd="0" parTransId="{EBD032E9-884C-4A47-A255-66A28314615A}" sibTransId="{30F7B236-276C-4D33-8160-E2AF77BB2F8A}"/>
    <dgm:cxn modelId="{2B79191C-F62A-534A-910E-8F61E0BA59D6}" type="presOf" srcId="{B7AB3CE0-6441-4784-95EA-EA3B22C8CBE3}" destId="{0440DFAC-6C97-4640-815E-0DD1FA4E151A}" srcOrd="0" destOrd="0" presId="urn:microsoft.com/office/officeart/2005/8/layout/hierarchy1"/>
    <dgm:cxn modelId="{9AB881B3-34C6-42B8-8105-B09CE1DAAFFA}" srcId="{775047DD-6418-4629-B8D4-1F613CE0A3D3}" destId="{42B5F42E-C2C1-4237-A3A6-1B13A1F5D9D3}" srcOrd="2" destOrd="0" parTransId="{4DB688CC-AFAE-4D54-A143-D16B586EA657}" sibTransId="{E077F519-6D0B-492C-97F1-1D14F6092319}"/>
    <dgm:cxn modelId="{6E6C6FBF-0A81-F349-9E07-16479C74C44D}" type="presOf" srcId="{42B5F42E-C2C1-4237-A3A6-1B13A1F5D9D3}" destId="{79319C06-1B9B-2442-A9F3-36CD0D9468E3}" srcOrd="0" destOrd="0" presId="urn:microsoft.com/office/officeart/2005/8/layout/hierarchy1"/>
    <dgm:cxn modelId="{F49BC6D4-5CC8-5548-953D-79DA5E0F80D7}" type="presOf" srcId="{775047DD-6418-4629-B8D4-1F613CE0A3D3}" destId="{BD516A06-B498-5943-806B-D82A0E1E623A}" srcOrd="0" destOrd="0" presId="urn:microsoft.com/office/officeart/2005/8/layout/hierarchy1"/>
    <dgm:cxn modelId="{497834D7-92B9-40C9-8491-CE225CD69E59}" srcId="{775047DD-6418-4629-B8D4-1F613CE0A3D3}" destId="{69D4C7EC-501B-4A1B-B869-24119A6338B4}" srcOrd="1" destOrd="0" parTransId="{35DFA699-3F2F-444E-8A6A-DE5D5A71138A}" sibTransId="{CADB8F93-4C0E-4C6B-A1C0-F673B80B4A4C}"/>
    <dgm:cxn modelId="{9344872A-1F9E-5B44-99AC-7246D5B96C07}" type="presParOf" srcId="{BD516A06-B498-5943-806B-D82A0E1E623A}" destId="{B391714D-004B-FB48-A5DB-122942020CE1}" srcOrd="0" destOrd="0" presId="urn:microsoft.com/office/officeart/2005/8/layout/hierarchy1"/>
    <dgm:cxn modelId="{0454C52D-E55A-C74B-B2FE-A848F19114E4}" type="presParOf" srcId="{B391714D-004B-FB48-A5DB-122942020CE1}" destId="{96C1EF27-3CAA-AC45-897E-66140D73BDD0}" srcOrd="0" destOrd="0" presId="urn:microsoft.com/office/officeart/2005/8/layout/hierarchy1"/>
    <dgm:cxn modelId="{7C3FEB80-9E44-1346-92DA-1745CE8D7531}" type="presParOf" srcId="{96C1EF27-3CAA-AC45-897E-66140D73BDD0}" destId="{528EDAFA-0AD0-394C-83C2-15F2C1AE29F6}" srcOrd="0" destOrd="0" presId="urn:microsoft.com/office/officeart/2005/8/layout/hierarchy1"/>
    <dgm:cxn modelId="{8E3DB8A2-001C-1947-9B9D-DDD5998A692F}" type="presParOf" srcId="{96C1EF27-3CAA-AC45-897E-66140D73BDD0}" destId="{0440DFAC-6C97-4640-815E-0DD1FA4E151A}" srcOrd="1" destOrd="0" presId="urn:microsoft.com/office/officeart/2005/8/layout/hierarchy1"/>
    <dgm:cxn modelId="{45DCFC6D-B2F0-9945-9495-3F64E2EE19B2}" type="presParOf" srcId="{B391714D-004B-FB48-A5DB-122942020CE1}" destId="{DC605308-FD03-2746-BDF4-6E0E0C566AEA}" srcOrd="1" destOrd="0" presId="urn:microsoft.com/office/officeart/2005/8/layout/hierarchy1"/>
    <dgm:cxn modelId="{85E7E9E0-E7F4-894F-8B99-F826C11AFE49}" type="presParOf" srcId="{BD516A06-B498-5943-806B-D82A0E1E623A}" destId="{25EBDD0F-C2B5-5744-8096-F09011491BAC}" srcOrd="1" destOrd="0" presId="urn:microsoft.com/office/officeart/2005/8/layout/hierarchy1"/>
    <dgm:cxn modelId="{9BA3FCA3-0841-4246-8AB2-65B37BA9E9AD}" type="presParOf" srcId="{25EBDD0F-C2B5-5744-8096-F09011491BAC}" destId="{DBCD5CDB-6BA1-5549-819F-D90654E86FF3}" srcOrd="0" destOrd="0" presId="urn:microsoft.com/office/officeart/2005/8/layout/hierarchy1"/>
    <dgm:cxn modelId="{54F5FAA7-8E70-AB45-ADE8-C0E6BD791052}" type="presParOf" srcId="{DBCD5CDB-6BA1-5549-819F-D90654E86FF3}" destId="{FC93C679-AFAB-804C-AD85-7079C8E32F8B}" srcOrd="0" destOrd="0" presId="urn:microsoft.com/office/officeart/2005/8/layout/hierarchy1"/>
    <dgm:cxn modelId="{05D0BC73-9F35-564E-96FB-5B92F7B3B5B8}" type="presParOf" srcId="{DBCD5CDB-6BA1-5549-819F-D90654E86FF3}" destId="{5579B4D1-48A6-EA46-9F1C-74E6EE12D39B}" srcOrd="1" destOrd="0" presId="urn:microsoft.com/office/officeart/2005/8/layout/hierarchy1"/>
    <dgm:cxn modelId="{67E9FF44-3034-5046-855E-30929EE9640C}" type="presParOf" srcId="{25EBDD0F-C2B5-5744-8096-F09011491BAC}" destId="{ED173E3A-C39C-D744-847C-5681D11C07B0}" srcOrd="1" destOrd="0" presId="urn:microsoft.com/office/officeart/2005/8/layout/hierarchy1"/>
    <dgm:cxn modelId="{6CE54965-FB83-F84A-8CA0-23276E626873}" type="presParOf" srcId="{BD516A06-B498-5943-806B-D82A0E1E623A}" destId="{86A3606E-2109-8A4D-900A-C71A20138CE1}" srcOrd="2" destOrd="0" presId="urn:microsoft.com/office/officeart/2005/8/layout/hierarchy1"/>
    <dgm:cxn modelId="{B10C73B4-CFC5-A547-A870-DE5D674B4DE1}" type="presParOf" srcId="{86A3606E-2109-8A4D-900A-C71A20138CE1}" destId="{E52E1D3B-9F1A-2C4A-82F5-A391B0C8D45F}" srcOrd="0" destOrd="0" presId="urn:microsoft.com/office/officeart/2005/8/layout/hierarchy1"/>
    <dgm:cxn modelId="{490FD7D0-BB59-EE4C-8096-D05C1797E2AF}" type="presParOf" srcId="{E52E1D3B-9F1A-2C4A-82F5-A391B0C8D45F}" destId="{2FE0782D-0214-1B45-88D5-F4A6F25700BD}" srcOrd="0" destOrd="0" presId="urn:microsoft.com/office/officeart/2005/8/layout/hierarchy1"/>
    <dgm:cxn modelId="{3640880F-E41B-9E44-B7CB-8F6FA90A126E}" type="presParOf" srcId="{E52E1D3B-9F1A-2C4A-82F5-A391B0C8D45F}" destId="{79319C06-1B9B-2442-A9F3-36CD0D9468E3}" srcOrd="1" destOrd="0" presId="urn:microsoft.com/office/officeart/2005/8/layout/hierarchy1"/>
    <dgm:cxn modelId="{C162BA78-0C62-E84E-98ED-76A6C45F1101}" type="presParOf" srcId="{86A3606E-2109-8A4D-900A-C71A20138CE1}" destId="{E44D0F0C-8F92-F84F-876F-332BB5A66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EF920-D600-43C1-A697-B9921E6CC9D0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139522-5B82-4FB9-8AAE-6E90A3F2E78A}">
      <dgm:prSet/>
      <dgm:spPr/>
      <dgm:t>
        <a:bodyPr/>
        <a:lstStyle/>
        <a:p>
          <a:r>
            <a:rPr lang="en-US" dirty="0"/>
            <a:t>Seasonal HVAC usage is driven by </a:t>
          </a:r>
          <a:r>
            <a:rPr lang="en-US" b="1" dirty="0"/>
            <a:t>extreme outdoor temperatures</a:t>
          </a:r>
          <a:r>
            <a:rPr lang="en-US" dirty="0"/>
            <a:t>.</a:t>
          </a:r>
        </a:p>
      </dgm:t>
    </dgm:pt>
    <dgm:pt modelId="{ECD0E100-BCEE-4230-A4F9-49EE05474A00}" type="parTrans" cxnId="{D171EAA4-4ED2-41DF-8CBF-2AC41ECFF43A}">
      <dgm:prSet/>
      <dgm:spPr/>
      <dgm:t>
        <a:bodyPr/>
        <a:lstStyle/>
        <a:p>
          <a:endParaRPr lang="en-US"/>
        </a:p>
      </dgm:t>
    </dgm:pt>
    <dgm:pt modelId="{8B51DC73-02DD-4F48-A529-D1D1E895234A}" type="sibTrans" cxnId="{D171EAA4-4ED2-41DF-8CBF-2AC41ECFF43A}">
      <dgm:prSet/>
      <dgm:spPr/>
      <dgm:t>
        <a:bodyPr/>
        <a:lstStyle/>
        <a:p>
          <a:endParaRPr lang="en-US"/>
        </a:p>
      </dgm:t>
    </dgm:pt>
    <dgm:pt modelId="{FA80DE02-17BC-457A-9879-D15DE889557E}">
      <dgm:prSet/>
      <dgm:spPr/>
      <dgm:t>
        <a:bodyPr/>
        <a:lstStyle/>
        <a:p>
          <a:r>
            <a:rPr lang="en-US" dirty="0"/>
            <a:t>The system maintained </a:t>
          </a:r>
          <a:r>
            <a:rPr lang="en-US" b="1" dirty="0"/>
            <a:t>comfortable indoor temperatures</a:t>
          </a:r>
          <a:r>
            <a:rPr lang="en-US" dirty="0"/>
            <a:t> year-round with minimal deviations from setpoints.</a:t>
          </a:r>
        </a:p>
      </dgm:t>
    </dgm:pt>
    <dgm:pt modelId="{CEE2CAFD-3499-4575-B9B1-4D08E745C6E5}" type="parTrans" cxnId="{35A13DB2-4157-4B99-A38B-9612BE8E0E36}">
      <dgm:prSet/>
      <dgm:spPr/>
      <dgm:t>
        <a:bodyPr/>
        <a:lstStyle/>
        <a:p>
          <a:endParaRPr lang="en-US"/>
        </a:p>
      </dgm:t>
    </dgm:pt>
    <dgm:pt modelId="{5AD2E22F-78AC-4BF4-B190-94DA4E01F259}" type="sibTrans" cxnId="{35A13DB2-4157-4B99-A38B-9612BE8E0E36}">
      <dgm:prSet/>
      <dgm:spPr/>
      <dgm:t>
        <a:bodyPr/>
        <a:lstStyle/>
        <a:p>
          <a:endParaRPr lang="en-US"/>
        </a:p>
      </dgm:t>
    </dgm:pt>
    <dgm:pt modelId="{737FEEFD-C3DE-4ECD-971B-F932830BCB5A}">
      <dgm:prSet/>
      <dgm:spPr/>
      <dgm:t>
        <a:bodyPr/>
        <a:lstStyle/>
        <a:p>
          <a:r>
            <a:rPr lang="en-US"/>
            <a:t>Daily runtime patterns show </a:t>
          </a:r>
          <a:r>
            <a:rPr lang="en-US" b="1"/>
            <a:t>predictable peaks</a:t>
          </a:r>
          <a:r>
            <a:rPr lang="en-US"/>
            <a:t> during temperature extremes.</a:t>
          </a:r>
        </a:p>
      </dgm:t>
    </dgm:pt>
    <dgm:pt modelId="{064329E6-67F2-4253-958D-D16AF5F14BCA}" type="parTrans" cxnId="{89DB65D0-42F6-4240-B8EE-69082800DFCF}">
      <dgm:prSet/>
      <dgm:spPr/>
      <dgm:t>
        <a:bodyPr/>
        <a:lstStyle/>
        <a:p>
          <a:endParaRPr lang="en-US"/>
        </a:p>
      </dgm:t>
    </dgm:pt>
    <dgm:pt modelId="{7170178F-604E-4D89-A6A2-9251B835B21F}" type="sibTrans" cxnId="{89DB65D0-42F6-4240-B8EE-69082800DFCF}">
      <dgm:prSet/>
      <dgm:spPr/>
      <dgm:t>
        <a:bodyPr/>
        <a:lstStyle/>
        <a:p>
          <a:endParaRPr lang="en-US"/>
        </a:p>
      </dgm:t>
    </dgm:pt>
    <dgm:pt modelId="{3516F652-8F05-6E44-B079-62171B01C3CE}" type="pres">
      <dgm:prSet presAssocID="{D84EF920-D600-43C1-A697-B9921E6CC9D0}" presName="outerComposite" presStyleCnt="0">
        <dgm:presLayoutVars>
          <dgm:chMax val="5"/>
          <dgm:dir/>
          <dgm:resizeHandles val="exact"/>
        </dgm:presLayoutVars>
      </dgm:prSet>
      <dgm:spPr/>
    </dgm:pt>
    <dgm:pt modelId="{467A532C-FE04-484A-BC70-14213442363A}" type="pres">
      <dgm:prSet presAssocID="{D84EF920-D600-43C1-A697-B9921E6CC9D0}" presName="dummyMaxCanvas" presStyleCnt="0">
        <dgm:presLayoutVars/>
      </dgm:prSet>
      <dgm:spPr/>
    </dgm:pt>
    <dgm:pt modelId="{36D234D9-2DEE-3B4C-8968-DD5EBA9E0380}" type="pres">
      <dgm:prSet presAssocID="{D84EF920-D600-43C1-A697-B9921E6CC9D0}" presName="ThreeNodes_1" presStyleLbl="node1" presStyleIdx="0" presStyleCnt="3">
        <dgm:presLayoutVars>
          <dgm:bulletEnabled val="1"/>
        </dgm:presLayoutVars>
      </dgm:prSet>
      <dgm:spPr/>
    </dgm:pt>
    <dgm:pt modelId="{D517C5B5-7B31-E64D-BEA4-CAB4A3272CAE}" type="pres">
      <dgm:prSet presAssocID="{D84EF920-D600-43C1-A697-B9921E6CC9D0}" presName="ThreeNodes_2" presStyleLbl="node1" presStyleIdx="1" presStyleCnt="3">
        <dgm:presLayoutVars>
          <dgm:bulletEnabled val="1"/>
        </dgm:presLayoutVars>
      </dgm:prSet>
      <dgm:spPr/>
    </dgm:pt>
    <dgm:pt modelId="{3E4EFD1C-47F3-E34D-B1AF-4B42FD8FCC87}" type="pres">
      <dgm:prSet presAssocID="{D84EF920-D600-43C1-A697-B9921E6CC9D0}" presName="ThreeNodes_3" presStyleLbl="node1" presStyleIdx="2" presStyleCnt="3">
        <dgm:presLayoutVars>
          <dgm:bulletEnabled val="1"/>
        </dgm:presLayoutVars>
      </dgm:prSet>
      <dgm:spPr/>
    </dgm:pt>
    <dgm:pt modelId="{BB495F5A-03E6-7143-8BC3-C8991D299E98}" type="pres">
      <dgm:prSet presAssocID="{D84EF920-D600-43C1-A697-B9921E6CC9D0}" presName="ThreeConn_1-2" presStyleLbl="fgAccFollowNode1" presStyleIdx="0" presStyleCnt="2">
        <dgm:presLayoutVars>
          <dgm:bulletEnabled val="1"/>
        </dgm:presLayoutVars>
      </dgm:prSet>
      <dgm:spPr/>
    </dgm:pt>
    <dgm:pt modelId="{0CF7765C-C140-5B4E-8037-03257898E970}" type="pres">
      <dgm:prSet presAssocID="{D84EF920-D600-43C1-A697-B9921E6CC9D0}" presName="ThreeConn_2-3" presStyleLbl="fgAccFollowNode1" presStyleIdx="1" presStyleCnt="2">
        <dgm:presLayoutVars>
          <dgm:bulletEnabled val="1"/>
        </dgm:presLayoutVars>
      </dgm:prSet>
      <dgm:spPr/>
    </dgm:pt>
    <dgm:pt modelId="{7F297769-9EEA-4545-9E64-293F21C662C6}" type="pres">
      <dgm:prSet presAssocID="{D84EF920-D600-43C1-A697-B9921E6CC9D0}" presName="ThreeNodes_1_text" presStyleLbl="node1" presStyleIdx="2" presStyleCnt="3">
        <dgm:presLayoutVars>
          <dgm:bulletEnabled val="1"/>
        </dgm:presLayoutVars>
      </dgm:prSet>
      <dgm:spPr/>
    </dgm:pt>
    <dgm:pt modelId="{A0D89C4C-8F1B-6A40-9487-8446E1A9C807}" type="pres">
      <dgm:prSet presAssocID="{D84EF920-D600-43C1-A697-B9921E6CC9D0}" presName="ThreeNodes_2_text" presStyleLbl="node1" presStyleIdx="2" presStyleCnt="3">
        <dgm:presLayoutVars>
          <dgm:bulletEnabled val="1"/>
        </dgm:presLayoutVars>
      </dgm:prSet>
      <dgm:spPr/>
    </dgm:pt>
    <dgm:pt modelId="{72E27817-22FD-684E-97A2-90A4786C7A77}" type="pres">
      <dgm:prSet presAssocID="{D84EF920-D600-43C1-A697-B9921E6CC9D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DA870D-820F-E740-921D-648CDD0EA620}" type="presOf" srcId="{27139522-5B82-4FB9-8AAE-6E90A3F2E78A}" destId="{36D234D9-2DEE-3B4C-8968-DD5EBA9E0380}" srcOrd="0" destOrd="0" presId="urn:microsoft.com/office/officeart/2005/8/layout/vProcess5"/>
    <dgm:cxn modelId="{26A12349-67B1-D044-B7D8-E1057F6817B4}" type="presOf" srcId="{27139522-5B82-4FB9-8AAE-6E90A3F2E78A}" destId="{7F297769-9EEA-4545-9E64-293F21C662C6}" srcOrd="1" destOrd="0" presId="urn:microsoft.com/office/officeart/2005/8/layout/vProcess5"/>
    <dgm:cxn modelId="{16157C50-DCF5-8244-950F-CE1804655841}" type="presOf" srcId="{737FEEFD-C3DE-4ECD-971B-F932830BCB5A}" destId="{72E27817-22FD-684E-97A2-90A4786C7A77}" srcOrd="1" destOrd="0" presId="urn:microsoft.com/office/officeart/2005/8/layout/vProcess5"/>
    <dgm:cxn modelId="{734A7674-DE9F-D34E-A391-09DF7B7AA182}" type="presOf" srcId="{D84EF920-D600-43C1-A697-B9921E6CC9D0}" destId="{3516F652-8F05-6E44-B079-62171B01C3CE}" srcOrd="0" destOrd="0" presId="urn:microsoft.com/office/officeart/2005/8/layout/vProcess5"/>
    <dgm:cxn modelId="{1235C7A1-B7EC-E444-8E1A-BB0A384F06B4}" type="presOf" srcId="{5AD2E22F-78AC-4BF4-B190-94DA4E01F259}" destId="{0CF7765C-C140-5B4E-8037-03257898E970}" srcOrd="0" destOrd="0" presId="urn:microsoft.com/office/officeart/2005/8/layout/vProcess5"/>
    <dgm:cxn modelId="{D171EAA4-4ED2-41DF-8CBF-2AC41ECFF43A}" srcId="{D84EF920-D600-43C1-A697-B9921E6CC9D0}" destId="{27139522-5B82-4FB9-8AAE-6E90A3F2E78A}" srcOrd="0" destOrd="0" parTransId="{ECD0E100-BCEE-4230-A4F9-49EE05474A00}" sibTransId="{8B51DC73-02DD-4F48-A529-D1D1E895234A}"/>
    <dgm:cxn modelId="{38F3BCAE-23E4-9D4E-82BC-1DE97E960DE2}" type="presOf" srcId="{FA80DE02-17BC-457A-9879-D15DE889557E}" destId="{D517C5B5-7B31-E64D-BEA4-CAB4A3272CAE}" srcOrd="0" destOrd="0" presId="urn:microsoft.com/office/officeart/2005/8/layout/vProcess5"/>
    <dgm:cxn modelId="{2FF724AF-DC12-DC44-B2A7-A4E1E1C71DF1}" type="presOf" srcId="{737FEEFD-C3DE-4ECD-971B-F932830BCB5A}" destId="{3E4EFD1C-47F3-E34D-B1AF-4B42FD8FCC87}" srcOrd="0" destOrd="0" presId="urn:microsoft.com/office/officeart/2005/8/layout/vProcess5"/>
    <dgm:cxn modelId="{35A13DB2-4157-4B99-A38B-9612BE8E0E36}" srcId="{D84EF920-D600-43C1-A697-B9921E6CC9D0}" destId="{FA80DE02-17BC-457A-9879-D15DE889557E}" srcOrd="1" destOrd="0" parTransId="{CEE2CAFD-3499-4575-B9B1-4D08E745C6E5}" sibTransId="{5AD2E22F-78AC-4BF4-B190-94DA4E01F259}"/>
    <dgm:cxn modelId="{4247C0C4-8F4F-4D43-81E2-9A4DB6F4FF78}" type="presOf" srcId="{8B51DC73-02DD-4F48-A529-D1D1E895234A}" destId="{BB495F5A-03E6-7143-8BC3-C8991D299E98}" srcOrd="0" destOrd="0" presId="urn:microsoft.com/office/officeart/2005/8/layout/vProcess5"/>
    <dgm:cxn modelId="{89DB65D0-42F6-4240-B8EE-69082800DFCF}" srcId="{D84EF920-D600-43C1-A697-B9921E6CC9D0}" destId="{737FEEFD-C3DE-4ECD-971B-F932830BCB5A}" srcOrd="2" destOrd="0" parTransId="{064329E6-67F2-4253-958D-D16AF5F14BCA}" sibTransId="{7170178F-604E-4D89-A6A2-9251B835B21F}"/>
    <dgm:cxn modelId="{5DD858DE-9C19-2844-AB83-95BEBDDDADC7}" type="presOf" srcId="{FA80DE02-17BC-457A-9879-D15DE889557E}" destId="{A0D89C4C-8F1B-6A40-9487-8446E1A9C807}" srcOrd="1" destOrd="0" presId="urn:microsoft.com/office/officeart/2005/8/layout/vProcess5"/>
    <dgm:cxn modelId="{17FB2353-170B-A04F-8A9F-AF5D5DE79B5F}" type="presParOf" srcId="{3516F652-8F05-6E44-B079-62171B01C3CE}" destId="{467A532C-FE04-484A-BC70-14213442363A}" srcOrd="0" destOrd="0" presId="urn:microsoft.com/office/officeart/2005/8/layout/vProcess5"/>
    <dgm:cxn modelId="{51E52DE7-F5F9-0A43-897E-10B528447BD8}" type="presParOf" srcId="{3516F652-8F05-6E44-B079-62171B01C3CE}" destId="{36D234D9-2DEE-3B4C-8968-DD5EBA9E0380}" srcOrd="1" destOrd="0" presId="urn:microsoft.com/office/officeart/2005/8/layout/vProcess5"/>
    <dgm:cxn modelId="{B9ABCD28-637A-0C44-AB1A-94FE4E779A5A}" type="presParOf" srcId="{3516F652-8F05-6E44-B079-62171B01C3CE}" destId="{D517C5B5-7B31-E64D-BEA4-CAB4A3272CAE}" srcOrd="2" destOrd="0" presId="urn:microsoft.com/office/officeart/2005/8/layout/vProcess5"/>
    <dgm:cxn modelId="{7494A693-0F75-0543-9B73-9FB507145547}" type="presParOf" srcId="{3516F652-8F05-6E44-B079-62171B01C3CE}" destId="{3E4EFD1C-47F3-E34D-B1AF-4B42FD8FCC87}" srcOrd="3" destOrd="0" presId="urn:microsoft.com/office/officeart/2005/8/layout/vProcess5"/>
    <dgm:cxn modelId="{6EFD07BA-4384-2B42-8D83-40ACDD2209AF}" type="presParOf" srcId="{3516F652-8F05-6E44-B079-62171B01C3CE}" destId="{BB495F5A-03E6-7143-8BC3-C8991D299E98}" srcOrd="4" destOrd="0" presId="urn:microsoft.com/office/officeart/2005/8/layout/vProcess5"/>
    <dgm:cxn modelId="{2FBC222D-169F-1C4F-A353-138E807A6422}" type="presParOf" srcId="{3516F652-8F05-6E44-B079-62171B01C3CE}" destId="{0CF7765C-C140-5B4E-8037-03257898E970}" srcOrd="5" destOrd="0" presId="urn:microsoft.com/office/officeart/2005/8/layout/vProcess5"/>
    <dgm:cxn modelId="{45D13D56-5357-CE40-A299-731FDAAC91ED}" type="presParOf" srcId="{3516F652-8F05-6E44-B079-62171B01C3CE}" destId="{7F297769-9EEA-4545-9E64-293F21C662C6}" srcOrd="6" destOrd="0" presId="urn:microsoft.com/office/officeart/2005/8/layout/vProcess5"/>
    <dgm:cxn modelId="{414481E0-8E79-014A-AA2A-8E08A4AB7809}" type="presParOf" srcId="{3516F652-8F05-6E44-B079-62171B01C3CE}" destId="{A0D89C4C-8F1B-6A40-9487-8446E1A9C807}" srcOrd="7" destOrd="0" presId="urn:microsoft.com/office/officeart/2005/8/layout/vProcess5"/>
    <dgm:cxn modelId="{7973B0E0-5966-1D44-ACBA-0669765E0532}" type="presParOf" srcId="{3516F652-8F05-6E44-B079-62171B01C3CE}" destId="{72E27817-22FD-684E-97A2-90A4786C7A7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CF692B-44A7-4455-B3E3-B41D2C9D50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FE6A1D-7A7A-4310-830E-2DF7117AC168}">
      <dgm:prSet/>
      <dgm:spPr/>
      <dgm:t>
        <a:bodyPr/>
        <a:lstStyle/>
        <a:p>
          <a:pPr>
            <a:defRPr cap="all"/>
          </a:pPr>
          <a:r>
            <a:rPr lang="en-US"/>
            <a:t>Adjust thermostat schedules to reduce runtime during mild weather.</a:t>
          </a:r>
        </a:p>
      </dgm:t>
    </dgm:pt>
    <dgm:pt modelId="{FEED9A09-2C36-4565-9B11-E8805716B98A}" type="parTrans" cxnId="{9EB8C1B1-D3DD-4687-9D65-8153F340DAC4}">
      <dgm:prSet/>
      <dgm:spPr/>
      <dgm:t>
        <a:bodyPr/>
        <a:lstStyle/>
        <a:p>
          <a:endParaRPr lang="en-US"/>
        </a:p>
      </dgm:t>
    </dgm:pt>
    <dgm:pt modelId="{75B893EE-19EE-486E-8834-81EE5C21562D}" type="sibTrans" cxnId="{9EB8C1B1-D3DD-4687-9D65-8153F340DAC4}">
      <dgm:prSet/>
      <dgm:spPr/>
      <dgm:t>
        <a:bodyPr/>
        <a:lstStyle/>
        <a:p>
          <a:endParaRPr lang="en-US"/>
        </a:p>
      </dgm:t>
    </dgm:pt>
    <dgm:pt modelId="{14FA1430-14EA-442A-8F34-FC79E0C9E44C}">
      <dgm:prSet/>
      <dgm:spPr/>
      <dgm:t>
        <a:bodyPr/>
        <a:lstStyle/>
        <a:p>
          <a:pPr>
            <a:defRPr cap="all"/>
          </a:pPr>
          <a:r>
            <a:rPr lang="en-US"/>
            <a:t>Fine-tune seasonal setpoints for greater energy efficiency.</a:t>
          </a:r>
        </a:p>
      </dgm:t>
    </dgm:pt>
    <dgm:pt modelId="{26F91D75-E3C4-4111-ACFA-644B6DC546F5}" type="parTrans" cxnId="{721ED9B6-3B62-46E3-9437-CFD65658F785}">
      <dgm:prSet/>
      <dgm:spPr/>
      <dgm:t>
        <a:bodyPr/>
        <a:lstStyle/>
        <a:p>
          <a:endParaRPr lang="en-US"/>
        </a:p>
      </dgm:t>
    </dgm:pt>
    <dgm:pt modelId="{0C722279-9EB3-4607-9BDC-F432801406D4}" type="sibTrans" cxnId="{721ED9B6-3B62-46E3-9437-CFD65658F785}">
      <dgm:prSet/>
      <dgm:spPr/>
      <dgm:t>
        <a:bodyPr/>
        <a:lstStyle/>
        <a:p>
          <a:endParaRPr lang="en-US"/>
        </a:p>
      </dgm:t>
    </dgm:pt>
    <dgm:pt modelId="{E83F30DF-9518-4F6F-9C24-C431838DD724}">
      <dgm:prSet/>
      <dgm:spPr/>
      <dgm:t>
        <a:bodyPr/>
        <a:lstStyle/>
        <a:p>
          <a:pPr>
            <a:defRPr cap="all"/>
          </a:pPr>
          <a:r>
            <a:rPr lang="en-US"/>
            <a:t>Link runtime data to </a:t>
          </a:r>
          <a:r>
            <a:rPr lang="en-US" b="1"/>
            <a:t>energy bills</a:t>
          </a:r>
          <a:r>
            <a:rPr lang="en-US"/>
            <a:t> for cost impact analysis.</a:t>
          </a:r>
        </a:p>
      </dgm:t>
    </dgm:pt>
    <dgm:pt modelId="{66B8BF47-3940-4732-9E78-652174889E85}" type="parTrans" cxnId="{2270853B-7617-4214-B8D3-1E28D1FCE57C}">
      <dgm:prSet/>
      <dgm:spPr/>
      <dgm:t>
        <a:bodyPr/>
        <a:lstStyle/>
        <a:p>
          <a:endParaRPr lang="en-US"/>
        </a:p>
      </dgm:t>
    </dgm:pt>
    <dgm:pt modelId="{7BBA92C6-08FE-4A95-AD43-AAF8632E6FCA}" type="sibTrans" cxnId="{2270853B-7617-4214-B8D3-1E28D1FCE57C}">
      <dgm:prSet/>
      <dgm:spPr/>
      <dgm:t>
        <a:bodyPr/>
        <a:lstStyle/>
        <a:p>
          <a:endParaRPr lang="en-US"/>
        </a:p>
      </dgm:t>
    </dgm:pt>
    <dgm:pt modelId="{8A5BF187-7B63-41D5-8A0F-8983D90C0E8A}">
      <dgm:prSet/>
      <dgm:spPr/>
      <dgm:t>
        <a:bodyPr/>
        <a:lstStyle/>
        <a:p>
          <a:pPr>
            <a:defRPr cap="all"/>
          </a:pPr>
          <a:r>
            <a:rPr lang="en-US"/>
            <a:t>Use the cleaned dataset to develop </a:t>
          </a:r>
          <a:r>
            <a:rPr lang="en-US" b="1"/>
            <a:t>predictive models</a:t>
          </a:r>
          <a:r>
            <a:rPr lang="en-US"/>
            <a:t> for HVAC usage.</a:t>
          </a:r>
        </a:p>
      </dgm:t>
    </dgm:pt>
    <dgm:pt modelId="{56A37619-89D1-4D93-8DBF-33FEE6291132}" type="parTrans" cxnId="{EE82EEB3-4B91-4CD3-83A4-DE6075F0B011}">
      <dgm:prSet/>
      <dgm:spPr/>
      <dgm:t>
        <a:bodyPr/>
        <a:lstStyle/>
        <a:p>
          <a:endParaRPr lang="en-US"/>
        </a:p>
      </dgm:t>
    </dgm:pt>
    <dgm:pt modelId="{B4B098F5-658B-44DB-B34B-A14CC43CBDC9}" type="sibTrans" cxnId="{EE82EEB3-4B91-4CD3-83A4-DE6075F0B011}">
      <dgm:prSet/>
      <dgm:spPr/>
      <dgm:t>
        <a:bodyPr/>
        <a:lstStyle/>
        <a:p>
          <a:endParaRPr lang="en-US"/>
        </a:p>
      </dgm:t>
    </dgm:pt>
    <dgm:pt modelId="{4D39C684-5B40-452E-8F0F-5310E89D76BE}">
      <dgm:prSet/>
      <dgm:spPr/>
      <dgm:t>
        <a:bodyPr/>
        <a:lstStyle/>
        <a:p>
          <a:pPr>
            <a:defRPr cap="all"/>
          </a:pPr>
          <a:r>
            <a:rPr lang="en-US"/>
            <a:t>Expand analysis to multiple homes or regions to identify broader energy efficiency patterns.</a:t>
          </a:r>
        </a:p>
      </dgm:t>
    </dgm:pt>
    <dgm:pt modelId="{BC9F5204-1980-470F-B013-D3892893690D}" type="parTrans" cxnId="{9BA7F937-7D68-42C1-8D67-D57A19CAFDFC}">
      <dgm:prSet/>
      <dgm:spPr/>
      <dgm:t>
        <a:bodyPr/>
        <a:lstStyle/>
        <a:p>
          <a:endParaRPr lang="en-US"/>
        </a:p>
      </dgm:t>
    </dgm:pt>
    <dgm:pt modelId="{7B3C755B-3918-42B7-A328-9701E38841A9}" type="sibTrans" cxnId="{9BA7F937-7D68-42C1-8D67-D57A19CAFDFC}">
      <dgm:prSet/>
      <dgm:spPr/>
      <dgm:t>
        <a:bodyPr/>
        <a:lstStyle/>
        <a:p>
          <a:endParaRPr lang="en-US"/>
        </a:p>
      </dgm:t>
    </dgm:pt>
    <dgm:pt modelId="{597CAB59-101E-4EAD-91BB-474C89F62C53}" type="pres">
      <dgm:prSet presAssocID="{CBCF692B-44A7-4455-B3E3-B41D2C9D506E}" presName="root" presStyleCnt="0">
        <dgm:presLayoutVars>
          <dgm:dir/>
          <dgm:resizeHandles val="exact"/>
        </dgm:presLayoutVars>
      </dgm:prSet>
      <dgm:spPr/>
    </dgm:pt>
    <dgm:pt modelId="{2033AD48-CFE5-49B0-96A3-18847B62AB90}" type="pres">
      <dgm:prSet presAssocID="{EAFE6A1D-7A7A-4310-830E-2DF7117AC168}" presName="compNode" presStyleCnt="0"/>
      <dgm:spPr/>
    </dgm:pt>
    <dgm:pt modelId="{B14CB36C-FB85-423D-85B9-99EC882FAB2F}" type="pres">
      <dgm:prSet presAssocID="{EAFE6A1D-7A7A-4310-830E-2DF7117AC168}" presName="iconBgRect" presStyleLbl="bgShp" presStyleIdx="0" presStyleCnt="5"/>
      <dgm:spPr/>
    </dgm:pt>
    <dgm:pt modelId="{B5750C5D-8CD8-4F4C-9C14-4897043AA80C}" type="pres">
      <dgm:prSet presAssocID="{EAFE6A1D-7A7A-4310-830E-2DF7117AC1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109E8B85-E411-4B8C-A354-F6F3728F735F}" type="pres">
      <dgm:prSet presAssocID="{EAFE6A1D-7A7A-4310-830E-2DF7117AC168}" presName="spaceRect" presStyleCnt="0"/>
      <dgm:spPr/>
    </dgm:pt>
    <dgm:pt modelId="{CC07849B-4F7A-41FF-9E8E-7AC0D954275D}" type="pres">
      <dgm:prSet presAssocID="{EAFE6A1D-7A7A-4310-830E-2DF7117AC168}" presName="textRect" presStyleLbl="revTx" presStyleIdx="0" presStyleCnt="5">
        <dgm:presLayoutVars>
          <dgm:chMax val="1"/>
          <dgm:chPref val="1"/>
        </dgm:presLayoutVars>
      </dgm:prSet>
      <dgm:spPr/>
    </dgm:pt>
    <dgm:pt modelId="{4F3B3DBF-776B-4297-8A5A-ECBBF6DAE016}" type="pres">
      <dgm:prSet presAssocID="{75B893EE-19EE-486E-8834-81EE5C21562D}" presName="sibTrans" presStyleCnt="0"/>
      <dgm:spPr/>
    </dgm:pt>
    <dgm:pt modelId="{2D4E263E-D4E0-44B3-98A4-64C9567BF997}" type="pres">
      <dgm:prSet presAssocID="{14FA1430-14EA-442A-8F34-FC79E0C9E44C}" presName="compNode" presStyleCnt="0"/>
      <dgm:spPr/>
    </dgm:pt>
    <dgm:pt modelId="{95F86508-C9B6-4D33-AAF0-82059AB21B02}" type="pres">
      <dgm:prSet presAssocID="{14FA1430-14EA-442A-8F34-FC79E0C9E44C}" presName="iconBgRect" presStyleLbl="bgShp" presStyleIdx="1" presStyleCnt="5"/>
      <dgm:spPr/>
    </dgm:pt>
    <dgm:pt modelId="{FAE198A1-18FD-443B-B75F-31E76DE4C9E8}" type="pres">
      <dgm:prSet presAssocID="{14FA1430-14EA-442A-8F34-FC79E0C9E4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68D8AE52-F79C-4407-8BEF-D57EE942345B}" type="pres">
      <dgm:prSet presAssocID="{14FA1430-14EA-442A-8F34-FC79E0C9E44C}" presName="spaceRect" presStyleCnt="0"/>
      <dgm:spPr/>
    </dgm:pt>
    <dgm:pt modelId="{687D003C-5C10-42E6-A759-7A1CB0AA5290}" type="pres">
      <dgm:prSet presAssocID="{14FA1430-14EA-442A-8F34-FC79E0C9E44C}" presName="textRect" presStyleLbl="revTx" presStyleIdx="1" presStyleCnt="5">
        <dgm:presLayoutVars>
          <dgm:chMax val="1"/>
          <dgm:chPref val="1"/>
        </dgm:presLayoutVars>
      </dgm:prSet>
      <dgm:spPr/>
    </dgm:pt>
    <dgm:pt modelId="{6749F44D-5BDC-4B55-B91B-3AF748268BFE}" type="pres">
      <dgm:prSet presAssocID="{0C722279-9EB3-4607-9BDC-F432801406D4}" presName="sibTrans" presStyleCnt="0"/>
      <dgm:spPr/>
    </dgm:pt>
    <dgm:pt modelId="{BACB83CD-AE06-4EBB-9E52-73EF42368D4B}" type="pres">
      <dgm:prSet presAssocID="{E83F30DF-9518-4F6F-9C24-C431838DD724}" presName="compNode" presStyleCnt="0"/>
      <dgm:spPr/>
    </dgm:pt>
    <dgm:pt modelId="{2D07B452-FB8C-4ACF-8A4F-8A7984D9B21F}" type="pres">
      <dgm:prSet presAssocID="{E83F30DF-9518-4F6F-9C24-C431838DD724}" presName="iconBgRect" presStyleLbl="bgShp" presStyleIdx="2" presStyleCnt="5"/>
      <dgm:spPr/>
    </dgm:pt>
    <dgm:pt modelId="{C440189F-B03C-4C21-867F-159A43F95285}" type="pres">
      <dgm:prSet presAssocID="{E83F30DF-9518-4F6F-9C24-C431838DD7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2568CFB8-B75F-4B06-886D-517B975A2B31}" type="pres">
      <dgm:prSet presAssocID="{E83F30DF-9518-4F6F-9C24-C431838DD724}" presName="spaceRect" presStyleCnt="0"/>
      <dgm:spPr/>
    </dgm:pt>
    <dgm:pt modelId="{4F377FB9-AAF8-4450-B49F-995492660573}" type="pres">
      <dgm:prSet presAssocID="{E83F30DF-9518-4F6F-9C24-C431838DD724}" presName="textRect" presStyleLbl="revTx" presStyleIdx="2" presStyleCnt="5">
        <dgm:presLayoutVars>
          <dgm:chMax val="1"/>
          <dgm:chPref val="1"/>
        </dgm:presLayoutVars>
      </dgm:prSet>
      <dgm:spPr/>
    </dgm:pt>
    <dgm:pt modelId="{53E42FB3-537D-45BA-B235-8418A861943C}" type="pres">
      <dgm:prSet presAssocID="{7BBA92C6-08FE-4A95-AD43-AAF8632E6FCA}" presName="sibTrans" presStyleCnt="0"/>
      <dgm:spPr/>
    </dgm:pt>
    <dgm:pt modelId="{7B34CC45-25C5-4A10-8A06-7B07646AA632}" type="pres">
      <dgm:prSet presAssocID="{8A5BF187-7B63-41D5-8A0F-8983D90C0E8A}" presName="compNode" presStyleCnt="0"/>
      <dgm:spPr/>
    </dgm:pt>
    <dgm:pt modelId="{DC7D3259-FC02-4A5C-92A8-0B514449A4BD}" type="pres">
      <dgm:prSet presAssocID="{8A5BF187-7B63-41D5-8A0F-8983D90C0E8A}" presName="iconBgRect" presStyleLbl="bgShp" presStyleIdx="3" presStyleCnt="5"/>
      <dgm:spPr/>
    </dgm:pt>
    <dgm:pt modelId="{99FCE85C-9C0D-4644-AE32-9D24B225EFCF}" type="pres">
      <dgm:prSet presAssocID="{8A5BF187-7B63-41D5-8A0F-8983D90C0E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42D2C6-2C17-492D-8CB7-0F2899592F58}" type="pres">
      <dgm:prSet presAssocID="{8A5BF187-7B63-41D5-8A0F-8983D90C0E8A}" presName="spaceRect" presStyleCnt="0"/>
      <dgm:spPr/>
    </dgm:pt>
    <dgm:pt modelId="{FC8E81FD-6FFA-4FAE-8E62-09A41DA0C83E}" type="pres">
      <dgm:prSet presAssocID="{8A5BF187-7B63-41D5-8A0F-8983D90C0E8A}" presName="textRect" presStyleLbl="revTx" presStyleIdx="3" presStyleCnt="5">
        <dgm:presLayoutVars>
          <dgm:chMax val="1"/>
          <dgm:chPref val="1"/>
        </dgm:presLayoutVars>
      </dgm:prSet>
      <dgm:spPr/>
    </dgm:pt>
    <dgm:pt modelId="{79E153CF-357A-401C-82D1-BD2837C90731}" type="pres">
      <dgm:prSet presAssocID="{B4B098F5-658B-44DB-B34B-A14CC43CBDC9}" presName="sibTrans" presStyleCnt="0"/>
      <dgm:spPr/>
    </dgm:pt>
    <dgm:pt modelId="{D85D750E-1BD5-4B3F-83EB-102283187699}" type="pres">
      <dgm:prSet presAssocID="{4D39C684-5B40-452E-8F0F-5310E89D76BE}" presName="compNode" presStyleCnt="0"/>
      <dgm:spPr/>
    </dgm:pt>
    <dgm:pt modelId="{440CD426-642E-4EAC-AB58-371D0E98162D}" type="pres">
      <dgm:prSet presAssocID="{4D39C684-5B40-452E-8F0F-5310E89D76BE}" presName="iconBgRect" presStyleLbl="bgShp" presStyleIdx="4" presStyleCnt="5"/>
      <dgm:spPr/>
    </dgm:pt>
    <dgm:pt modelId="{CB563A80-12E4-48C3-986D-5CE743CBD68A}" type="pres">
      <dgm:prSet presAssocID="{4D39C684-5B40-452E-8F0F-5310E89D76B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D62AB43-2B09-4206-99AC-9521D2F878EE}" type="pres">
      <dgm:prSet presAssocID="{4D39C684-5B40-452E-8F0F-5310E89D76BE}" presName="spaceRect" presStyleCnt="0"/>
      <dgm:spPr/>
    </dgm:pt>
    <dgm:pt modelId="{07145522-C4A9-43CA-98A4-2AD4D0B0472F}" type="pres">
      <dgm:prSet presAssocID="{4D39C684-5B40-452E-8F0F-5310E89D76B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75CC23-FE98-4C9A-80FB-76EAABD7B57C}" type="presOf" srcId="{CBCF692B-44A7-4455-B3E3-B41D2C9D506E}" destId="{597CAB59-101E-4EAD-91BB-474C89F62C53}" srcOrd="0" destOrd="0" presId="urn:microsoft.com/office/officeart/2018/5/layout/IconCircleLabelList"/>
    <dgm:cxn modelId="{9BA7F937-7D68-42C1-8D67-D57A19CAFDFC}" srcId="{CBCF692B-44A7-4455-B3E3-B41D2C9D506E}" destId="{4D39C684-5B40-452E-8F0F-5310E89D76BE}" srcOrd="4" destOrd="0" parTransId="{BC9F5204-1980-470F-B013-D3892893690D}" sibTransId="{7B3C755B-3918-42B7-A328-9701E38841A9}"/>
    <dgm:cxn modelId="{2270853B-7617-4214-B8D3-1E28D1FCE57C}" srcId="{CBCF692B-44A7-4455-B3E3-B41D2C9D506E}" destId="{E83F30DF-9518-4F6F-9C24-C431838DD724}" srcOrd="2" destOrd="0" parTransId="{66B8BF47-3940-4732-9E78-652174889E85}" sibTransId="{7BBA92C6-08FE-4A95-AD43-AAF8632E6FCA}"/>
    <dgm:cxn modelId="{A34B673D-01FF-4736-A5D8-D0FF1857B096}" type="presOf" srcId="{EAFE6A1D-7A7A-4310-830E-2DF7117AC168}" destId="{CC07849B-4F7A-41FF-9E8E-7AC0D954275D}" srcOrd="0" destOrd="0" presId="urn:microsoft.com/office/officeart/2018/5/layout/IconCircleLabelList"/>
    <dgm:cxn modelId="{688D5A4D-1F78-4C85-B91E-84D89FF8AE4B}" type="presOf" srcId="{8A5BF187-7B63-41D5-8A0F-8983D90C0E8A}" destId="{FC8E81FD-6FFA-4FAE-8E62-09A41DA0C83E}" srcOrd="0" destOrd="0" presId="urn:microsoft.com/office/officeart/2018/5/layout/IconCircleLabelList"/>
    <dgm:cxn modelId="{24191B75-7A01-4C09-B447-A3ADDFAE6093}" type="presOf" srcId="{14FA1430-14EA-442A-8F34-FC79E0C9E44C}" destId="{687D003C-5C10-42E6-A759-7A1CB0AA5290}" srcOrd="0" destOrd="0" presId="urn:microsoft.com/office/officeart/2018/5/layout/IconCircleLabelList"/>
    <dgm:cxn modelId="{74D9D87D-509D-4597-B759-7E44AAB64F63}" type="presOf" srcId="{E83F30DF-9518-4F6F-9C24-C431838DD724}" destId="{4F377FB9-AAF8-4450-B49F-995492660573}" srcOrd="0" destOrd="0" presId="urn:microsoft.com/office/officeart/2018/5/layout/IconCircleLabelList"/>
    <dgm:cxn modelId="{61253383-F3DE-439E-9020-2979E6D01024}" type="presOf" srcId="{4D39C684-5B40-452E-8F0F-5310E89D76BE}" destId="{07145522-C4A9-43CA-98A4-2AD4D0B0472F}" srcOrd="0" destOrd="0" presId="urn:microsoft.com/office/officeart/2018/5/layout/IconCircleLabelList"/>
    <dgm:cxn modelId="{9EB8C1B1-D3DD-4687-9D65-8153F340DAC4}" srcId="{CBCF692B-44A7-4455-B3E3-B41D2C9D506E}" destId="{EAFE6A1D-7A7A-4310-830E-2DF7117AC168}" srcOrd="0" destOrd="0" parTransId="{FEED9A09-2C36-4565-9B11-E8805716B98A}" sibTransId="{75B893EE-19EE-486E-8834-81EE5C21562D}"/>
    <dgm:cxn modelId="{EE82EEB3-4B91-4CD3-83A4-DE6075F0B011}" srcId="{CBCF692B-44A7-4455-B3E3-B41D2C9D506E}" destId="{8A5BF187-7B63-41D5-8A0F-8983D90C0E8A}" srcOrd="3" destOrd="0" parTransId="{56A37619-89D1-4D93-8DBF-33FEE6291132}" sibTransId="{B4B098F5-658B-44DB-B34B-A14CC43CBDC9}"/>
    <dgm:cxn modelId="{721ED9B6-3B62-46E3-9437-CFD65658F785}" srcId="{CBCF692B-44A7-4455-B3E3-B41D2C9D506E}" destId="{14FA1430-14EA-442A-8F34-FC79E0C9E44C}" srcOrd="1" destOrd="0" parTransId="{26F91D75-E3C4-4111-ACFA-644B6DC546F5}" sibTransId="{0C722279-9EB3-4607-9BDC-F432801406D4}"/>
    <dgm:cxn modelId="{3058C053-7105-4A1B-B54A-88B8034B400A}" type="presParOf" srcId="{597CAB59-101E-4EAD-91BB-474C89F62C53}" destId="{2033AD48-CFE5-49B0-96A3-18847B62AB90}" srcOrd="0" destOrd="0" presId="urn:microsoft.com/office/officeart/2018/5/layout/IconCircleLabelList"/>
    <dgm:cxn modelId="{F4EED1F1-6FDD-4DE5-8548-D129F8146D59}" type="presParOf" srcId="{2033AD48-CFE5-49B0-96A3-18847B62AB90}" destId="{B14CB36C-FB85-423D-85B9-99EC882FAB2F}" srcOrd="0" destOrd="0" presId="urn:microsoft.com/office/officeart/2018/5/layout/IconCircleLabelList"/>
    <dgm:cxn modelId="{B3F2E90A-72C8-42DD-8688-88ED59EF6610}" type="presParOf" srcId="{2033AD48-CFE5-49B0-96A3-18847B62AB90}" destId="{B5750C5D-8CD8-4F4C-9C14-4897043AA80C}" srcOrd="1" destOrd="0" presId="urn:microsoft.com/office/officeart/2018/5/layout/IconCircleLabelList"/>
    <dgm:cxn modelId="{63C85BC2-BD9B-40E3-B84B-0103742BD648}" type="presParOf" srcId="{2033AD48-CFE5-49B0-96A3-18847B62AB90}" destId="{109E8B85-E411-4B8C-A354-F6F3728F735F}" srcOrd="2" destOrd="0" presId="urn:microsoft.com/office/officeart/2018/5/layout/IconCircleLabelList"/>
    <dgm:cxn modelId="{8D095329-CD7C-4F4A-955A-3DDF0C031138}" type="presParOf" srcId="{2033AD48-CFE5-49B0-96A3-18847B62AB90}" destId="{CC07849B-4F7A-41FF-9E8E-7AC0D954275D}" srcOrd="3" destOrd="0" presId="urn:microsoft.com/office/officeart/2018/5/layout/IconCircleLabelList"/>
    <dgm:cxn modelId="{C042342D-219A-492F-95CF-5CCD7E3ECA51}" type="presParOf" srcId="{597CAB59-101E-4EAD-91BB-474C89F62C53}" destId="{4F3B3DBF-776B-4297-8A5A-ECBBF6DAE016}" srcOrd="1" destOrd="0" presId="urn:microsoft.com/office/officeart/2018/5/layout/IconCircleLabelList"/>
    <dgm:cxn modelId="{0D135BB4-648A-4431-95AE-069CC9405F4F}" type="presParOf" srcId="{597CAB59-101E-4EAD-91BB-474C89F62C53}" destId="{2D4E263E-D4E0-44B3-98A4-64C9567BF997}" srcOrd="2" destOrd="0" presId="urn:microsoft.com/office/officeart/2018/5/layout/IconCircleLabelList"/>
    <dgm:cxn modelId="{558B9A75-E349-42BF-BD99-CC5ED369665B}" type="presParOf" srcId="{2D4E263E-D4E0-44B3-98A4-64C9567BF997}" destId="{95F86508-C9B6-4D33-AAF0-82059AB21B02}" srcOrd="0" destOrd="0" presId="urn:microsoft.com/office/officeart/2018/5/layout/IconCircleLabelList"/>
    <dgm:cxn modelId="{8D80E001-69E3-4B9D-89D1-DFE861868B0C}" type="presParOf" srcId="{2D4E263E-D4E0-44B3-98A4-64C9567BF997}" destId="{FAE198A1-18FD-443B-B75F-31E76DE4C9E8}" srcOrd="1" destOrd="0" presId="urn:microsoft.com/office/officeart/2018/5/layout/IconCircleLabelList"/>
    <dgm:cxn modelId="{6F940F5A-7D8A-41F1-B268-6267AE11269D}" type="presParOf" srcId="{2D4E263E-D4E0-44B3-98A4-64C9567BF997}" destId="{68D8AE52-F79C-4407-8BEF-D57EE942345B}" srcOrd="2" destOrd="0" presId="urn:microsoft.com/office/officeart/2018/5/layout/IconCircleLabelList"/>
    <dgm:cxn modelId="{333134A9-B6E5-42A1-A9AF-397CAA4A07C0}" type="presParOf" srcId="{2D4E263E-D4E0-44B3-98A4-64C9567BF997}" destId="{687D003C-5C10-42E6-A759-7A1CB0AA5290}" srcOrd="3" destOrd="0" presId="urn:microsoft.com/office/officeart/2018/5/layout/IconCircleLabelList"/>
    <dgm:cxn modelId="{F894E7C5-6E1B-4D49-95CA-80195B3CBFA2}" type="presParOf" srcId="{597CAB59-101E-4EAD-91BB-474C89F62C53}" destId="{6749F44D-5BDC-4B55-B91B-3AF748268BFE}" srcOrd="3" destOrd="0" presId="urn:microsoft.com/office/officeart/2018/5/layout/IconCircleLabelList"/>
    <dgm:cxn modelId="{01AAB901-B64C-498E-AEF8-D5F6A91BF6CD}" type="presParOf" srcId="{597CAB59-101E-4EAD-91BB-474C89F62C53}" destId="{BACB83CD-AE06-4EBB-9E52-73EF42368D4B}" srcOrd="4" destOrd="0" presId="urn:microsoft.com/office/officeart/2018/5/layout/IconCircleLabelList"/>
    <dgm:cxn modelId="{A749208E-60E1-4F05-9E16-F2113A20159E}" type="presParOf" srcId="{BACB83CD-AE06-4EBB-9E52-73EF42368D4B}" destId="{2D07B452-FB8C-4ACF-8A4F-8A7984D9B21F}" srcOrd="0" destOrd="0" presId="urn:microsoft.com/office/officeart/2018/5/layout/IconCircleLabelList"/>
    <dgm:cxn modelId="{3617763B-CC85-4F80-BE85-D07C54094980}" type="presParOf" srcId="{BACB83CD-AE06-4EBB-9E52-73EF42368D4B}" destId="{C440189F-B03C-4C21-867F-159A43F95285}" srcOrd="1" destOrd="0" presId="urn:microsoft.com/office/officeart/2018/5/layout/IconCircleLabelList"/>
    <dgm:cxn modelId="{0E8E510A-D7F7-4D72-84A3-276F0D7FFC63}" type="presParOf" srcId="{BACB83CD-AE06-4EBB-9E52-73EF42368D4B}" destId="{2568CFB8-B75F-4B06-886D-517B975A2B31}" srcOrd="2" destOrd="0" presId="urn:microsoft.com/office/officeart/2018/5/layout/IconCircleLabelList"/>
    <dgm:cxn modelId="{AEA67891-B239-4CFA-9AC9-49E3943210B7}" type="presParOf" srcId="{BACB83CD-AE06-4EBB-9E52-73EF42368D4B}" destId="{4F377FB9-AAF8-4450-B49F-995492660573}" srcOrd="3" destOrd="0" presId="urn:microsoft.com/office/officeart/2018/5/layout/IconCircleLabelList"/>
    <dgm:cxn modelId="{941DF058-053E-42C9-AEA9-44F40F0BA68D}" type="presParOf" srcId="{597CAB59-101E-4EAD-91BB-474C89F62C53}" destId="{53E42FB3-537D-45BA-B235-8418A861943C}" srcOrd="5" destOrd="0" presId="urn:microsoft.com/office/officeart/2018/5/layout/IconCircleLabelList"/>
    <dgm:cxn modelId="{8FEBD753-9A49-4D41-B8D1-71050B9D08F0}" type="presParOf" srcId="{597CAB59-101E-4EAD-91BB-474C89F62C53}" destId="{7B34CC45-25C5-4A10-8A06-7B07646AA632}" srcOrd="6" destOrd="0" presId="urn:microsoft.com/office/officeart/2018/5/layout/IconCircleLabelList"/>
    <dgm:cxn modelId="{D2F018D3-BB71-4B0C-A511-AC894788B20C}" type="presParOf" srcId="{7B34CC45-25C5-4A10-8A06-7B07646AA632}" destId="{DC7D3259-FC02-4A5C-92A8-0B514449A4BD}" srcOrd="0" destOrd="0" presId="urn:microsoft.com/office/officeart/2018/5/layout/IconCircleLabelList"/>
    <dgm:cxn modelId="{757F725D-07ED-4A77-8863-68D9B3FF31D3}" type="presParOf" srcId="{7B34CC45-25C5-4A10-8A06-7B07646AA632}" destId="{99FCE85C-9C0D-4644-AE32-9D24B225EFCF}" srcOrd="1" destOrd="0" presId="urn:microsoft.com/office/officeart/2018/5/layout/IconCircleLabelList"/>
    <dgm:cxn modelId="{6F0E376E-2590-4492-BE81-9118BD0BA96D}" type="presParOf" srcId="{7B34CC45-25C5-4A10-8A06-7B07646AA632}" destId="{AF42D2C6-2C17-492D-8CB7-0F2899592F58}" srcOrd="2" destOrd="0" presId="urn:microsoft.com/office/officeart/2018/5/layout/IconCircleLabelList"/>
    <dgm:cxn modelId="{9490D61F-54E9-42C9-8E0A-33D2E8C272CB}" type="presParOf" srcId="{7B34CC45-25C5-4A10-8A06-7B07646AA632}" destId="{FC8E81FD-6FFA-4FAE-8E62-09A41DA0C83E}" srcOrd="3" destOrd="0" presId="urn:microsoft.com/office/officeart/2018/5/layout/IconCircleLabelList"/>
    <dgm:cxn modelId="{71DB7DEC-7F9E-42D2-8899-0C36C3C88C2A}" type="presParOf" srcId="{597CAB59-101E-4EAD-91BB-474C89F62C53}" destId="{79E153CF-357A-401C-82D1-BD2837C90731}" srcOrd="7" destOrd="0" presId="urn:microsoft.com/office/officeart/2018/5/layout/IconCircleLabelList"/>
    <dgm:cxn modelId="{9FE454D2-0BDA-47F0-8650-09F8E1EDD1B1}" type="presParOf" srcId="{597CAB59-101E-4EAD-91BB-474C89F62C53}" destId="{D85D750E-1BD5-4B3F-83EB-102283187699}" srcOrd="8" destOrd="0" presId="urn:microsoft.com/office/officeart/2018/5/layout/IconCircleLabelList"/>
    <dgm:cxn modelId="{8BFC9B32-9A3C-4877-80F0-ACDF5082BFFC}" type="presParOf" srcId="{D85D750E-1BD5-4B3F-83EB-102283187699}" destId="{440CD426-642E-4EAC-AB58-371D0E98162D}" srcOrd="0" destOrd="0" presId="urn:microsoft.com/office/officeart/2018/5/layout/IconCircleLabelList"/>
    <dgm:cxn modelId="{0768CA7C-CF53-4158-81F3-A540A635C3FB}" type="presParOf" srcId="{D85D750E-1BD5-4B3F-83EB-102283187699}" destId="{CB563A80-12E4-48C3-986D-5CE743CBD68A}" srcOrd="1" destOrd="0" presId="urn:microsoft.com/office/officeart/2018/5/layout/IconCircleLabelList"/>
    <dgm:cxn modelId="{3CB52608-C6D9-4833-A951-DD961C99BDA7}" type="presParOf" srcId="{D85D750E-1BD5-4B3F-83EB-102283187699}" destId="{3D62AB43-2B09-4206-99AC-9521D2F878EE}" srcOrd="2" destOrd="0" presId="urn:microsoft.com/office/officeart/2018/5/layout/IconCircleLabelList"/>
    <dgm:cxn modelId="{339E039B-43A2-454A-99AC-C195B4F91AD1}" type="presParOf" srcId="{D85D750E-1BD5-4B3F-83EB-102283187699}" destId="{07145522-C4A9-43CA-98A4-2AD4D0B047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77DD3-16FB-864C-BFAC-C797A4648B9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CA262-2D77-2B46-8FF6-3EC5B71CAD7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 May 2024 to July 2025, smart thermostat runtime data and local weather records were analyzed to understand how outdoor conditions and indoor comfort settings influence HVAC usage.</a:t>
          </a:r>
        </a:p>
      </dsp:txBody>
      <dsp:txXfrm>
        <a:off x="608661" y="692298"/>
        <a:ext cx="4508047" cy="2799040"/>
      </dsp:txXfrm>
    </dsp:sp>
    <dsp:sp modelId="{963694FE-5A80-574C-8089-5F0FCB4A92C5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A8AC4-5072-5547-96A6-DE370E215E9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By identifying seasonal trends, daily usage patterns, and comfort maintenance, this project provides insights that can help optimize energy use and maintain comfort year-round.</a:t>
          </a:r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EDAFA-0AD0-394C-83C2-15F2C1AE29F6}">
      <dsp:nvSpPr>
        <dsp:cNvPr id="0" name=""/>
        <dsp:cNvSpPr/>
      </dsp:nvSpPr>
      <dsp:spPr>
        <a:xfrm>
          <a:off x="0" y="1151548"/>
          <a:ext cx="1634686" cy="1038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0DFAC-6C97-4640-815E-0DD1FA4E151A}">
      <dsp:nvSpPr>
        <dsp:cNvPr id="0" name=""/>
        <dsp:cNvSpPr/>
      </dsp:nvSpPr>
      <dsp:spPr>
        <a:xfrm>
          <a:off x="181631" y="1324099"/>
          <a:ext cx="1634686" cy="103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HVAC runtime peaked in </a:t>
          </a:r>
          <a:r>
            <a:rPr lang="en-US" sz="1200" b="1" kern="1200" dirty="0"/>
            <a:t>summer</a:t>
          </a:r>
          <a:r>
            <a:rPr lang="en-US" sz="1200" kern="1200" dirty="0"/>
            <a:t> (2,707 hours) and </a:t>
          </a:r>
          <a:r>
            <a:rPr lang="en-US" sz="1200" b="1" kern="1200" dirty="0"/>
            <a:t>spring</a:t>
          </a:r>
          <a:r>
            <a:rPr lang="en-US" sz="1200" kern="1200" dirty="0"/>
            <a:t> (2,700 hours).</a:t>
          </a:r>
        </a:p>
      </dsp:txBody>
      <dsp:txXfrm>
        <a:off x="212034" y="1354502"/>
        <a:ext cx="1573880" cy="977219"/>
      </dsp:txXfrm>
    </dsp:sp>
    <dsp:sp modelId="{FC93C679-AFAB-804C-AD85-7079C8E32F8B}">
      <dsp:nvSpPr>
        <dsp:cNvPr id="0" name=""/>
        <dsp:cNvSpPr/>
      </dsp:nvSpPr>
      <dsp:spPr>
        <a:xfrm>
          <a:off x="1997950" y="1151548"/>
          <a:ext cx="1634686" cy="1038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9B4D1-48A6-EA46-9F1C-74E6EE12D39B}">
      <dsp:nvSpPr>
        <dsp:cNvPr id="0" name=""/>
        <dsp:cNvSpPr/>
      </dsp:nvSpPr>
      <dsp:spPr>
        <a:xfrm>
          <a:off x="2179582" y="1324099"/>
          <a:ext cx="1634686" cy="103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Usage dropped in </a:t>
          </a:r>
          <a:r>
            <a:rPr lang="en-US" sz="1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winter</a:t>
          </a:r>
          <a:r>
            <a:rPr lang="en-US" sz="1200" kern="1200" dirty="0"/>
            <a:t> (2,064 hours) and </a:t>
          </a:r>
          <a:r>
            <a:rPr lang="en-US" sz="1200" b="1" kern="1200" dirty="0"/>
            <a:t>fall</a:t>
          </a:r>
          <a:r>
            <a:rPr lang="en-US" sz="1200" kern="1200" dirty="0"/>
            <a:t> (1,992 hours).</a:t>
          </a:r>
        </a:p>
      </dsp:txBody>
      <dsp:txXfrm>
        <a:off x="2209985" y="1354502"/>
        <a:ext cx="1573880" cy="977219"/>
      </dsp:txXfrm>
    </dsp:sp>
    <dsp:sp modelId="{2FE0782D-0214-1B45-88D5-F4A6F25700BD}">
      <dsp:nvSpPr>
        <dsp:cNvPr id="0" name=""/>
        <dsp:cNvSpPr/>
      </dsp:nvSpPr>
      <dsp:spPr>
        <a:xfrm>
          <a:off x="3995900" y="1151548"/>
          <a:ext cx="1634686" cy="10380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9C06-1B9B-2442-A9F3-36CD0D9468E3}">
      <dsp:nvSpPr>
        <dsp:cNvPr id="0" name=""/>
        <dsp:cNvSpPr/>
      </dsp:nvSpPr>
      <dsp:spPr>
        <a:xfrm>
          <a:off x="4177532" y="1324099"/>
          <a:ext cx="1634686" cy="10380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Seasonal trends align with extreme temperature periods.</a:t>
          </a:r>
        </a:p>
      </dsp:txBody>
      <dsp:txXfrm>
        <a:off x="4207935" y="1354502"/>
        <a:ext cx="1573880" cy="977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3B5E7-05A8-449F-9B1B-D540DAF65998}">
      <dsp:nvSpPr>
        <dsp:cNvPr id="0" name=""/>
        <dsp:cNvSpPr/>
      </dsp:nvSpPr>
      <dsp:spPr>
        <a:xfrm>
          <a:off x="0" y="531"/>
          <a:ext cx="507912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E0364-C47F-44A0-900B-DC271E169EA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BB8A4-FE95-402D-8951-E22CC71E927A}">
      <dsp:nvSpPr>
        <dsp:cNvPr id="0" name=""/>
        <dsp:cNvSpPr/>
      </dsp:nvSpPr>
      <dsp:spPr>
        <a:xfrm>
          <a:off x="1435590" y="531"/>
          <a:ext cx="364353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</a:t>
          </a:r>
          <a:r>
            <a:rPr lang="en-US" sz="1600" b="1" kern="1200"/>
            <a:t>summer</a:t>
          </a:r>
          <a:r>
            <a:rPr lang="en-US" sz="1600" kern="1200"/>
            <a:t>, indoor temperatures averaged </a:t>
          </a:r>
          <a:r>
            <a:rPr lang="en-US" sz="1600" b="1" kern="1200"/>
            <a:t>0.64°F warmer</a:t>
          </a:r>
          <a:r>
            <a:rPr lang="en-US" sz="1600" kern="1200"/>
            <a:t> than outdoors.</a:t>
          </a:r>
        </a:p>
      </dsp:txBody>
      <dsp:txXfrm>
        <a:off x="1435590" y="531"/>
        <a:ext cx="3643533" cy="1242935"/>
      </dsp:txXfrm>
    </dsp:sp>
    <dsp:sp modelId="{A4806BCD-61F5-46F5-BFAE-422B81AFDBB7}">
      <dsp:nvSpPr>
        <dsp:cNvPr id="0" name=""/>
        <dsp:cNvSpPr/>
      </dsp:nvSpPr>
      <dsp:spPr>
        <a:xfrm>
          <a:off x="0" y="1554201"/>
          <a:ext cx="507912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30C29-2451-46B0-993A-182E61E9112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97ABA-52B9-42F3-B217-CA745A9253F5}">
      <dsp:nvSpPr>
        <dsp:cNvPr id="0" name=""/>
        <dsp:cNvSpPr/>
      </dsp:nvSpPr>
      <dsp:spPr>
        <a:xfrm>
          <a:off x="1435590" y="1554201"/>
          <a:ext cx="364353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</a:t>
          </a:r>
          <a:r>
            <a:rPr lang="en-US" sz="1600" b="1" kern="1200"/>
            <a:t>winter</a:t>
          </a:r>
          <a:r>
            <a:rPr lang="en-US" sz="1600" kern="1200"/>
            <a:t>, indoor temperatures averaged </a:t>
          </a:r>
          <a:r>
            <a:rPr lang="en-US" sz="1600" b="1" kern="1200"/>
            <a:t>1.75°F cooler</a:t>
          </a:r>
          <a:r>
            <a:rPr lang="en-US" sz="1600" kern="1200"/>
            <a:t> than outdoors.</a:t>
          </a:r>
        </a:p>
      </dsp:txBody>
      <dsp:txXfrm>
        <a:off x="1435590" y="1554201"/>
        <a:ext cx="3643533" cy="1242935"/>
      </dsp:txXfrm>
    </dsp:sp>
    <dsp:sp modelId="{BF2D59A5-11A2-4D99-A426-641764869871}">
      <dsp:nvSpPr>
        <dsp:cNvPr id="0" name=""/>
        <dsp:cNvSpPr/>
      </dsp:nvSpPr>
      <dsp:spPr>
        <a:xfrm>
          <a:off x="0" y="3107870"/>
          <a:ext cx="507912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9CB0E0-709A-4CD5-843F-DD97DF097ED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17A71-E152-4F08-8670-8CE0B32C5A9C}">
      <dsp:nvSpPr>
        <dsp:cNvPr id="0" name=""/>
        <dsp:cNvSpPr/>
      </dsp:nvSpPr>
      <dsp:spPr>
        <a:xfrm>
          <a:off x="1435590" y="3107870"/>
          <a:ext cx="364353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Small seasonal deviations show the HVAC system responds effectively to changing outdoor conditions.</a:t>
          </a:r>
        </a:p>
      </dsp:txBody>
      <dsp:txXfrm>
        <a:off x="1435590" y="3107870"/>
        <a:ext cx="3643533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FF56C-1858-43A0-A246-01BC87787C79}">
      <dsp:nvSpPr>
        <dsp:cNvPr id="0" name=""/>
        <dsp:cNvSpPr/>
      </dsp:nvSpPr>
      <dsp:spPr>
        <a:xfrm>
          <a:off x="419241" y="1085308"/>
          <a:ext cx="683437" cy="68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4652F-5F4D-4732-8550-565CDB1DBD1F}">
      <dsp:nvSpPr>
        <dsp:cNvPr id="0" name=""/>
        <dsp:cNvSpPr/>
      </dsp:nvSpPr>
      <dsp:spPr>
        <a:xfrm>
          <a:off x="1585" y="1996596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HVAC ran </a:t>
          </a:r>
          <a:r>
            <a:rPr lang="en-US" sz="1100" b="1" kern="1200"/>
            <a:t>21–24 hours daily</a:t>
          </a:r>
          <a:r>
            <a:rPr lang="en-US" sz="1100" kern="1200"/>
            <a:t> on average.</a:t>
          </a:r>
        </a:p>
      </dsp:txBody>
      <dsp:txXfrm>
        <a:off x="1585" y="1996596"/>
        <a:ext cx="1518750" cy="607500"/>
      </dsp:txXfrm>
    </dsp:sp>
    <dsp:sp modelId="{050EFC48-22AC-4DC7-B08F-A1F475AA47CE}">
      <dsp:nvSpPr>
        <dsp:cNvPr id="0" name=""/>
        <dsp:cNvSpPr/>
      </dsp:nvSpPr>
      <dsp:spPr>
        <a:xfrm>
          <a:off x="2203773" y="1085308"/>
          <a:ext cx="683437" cy="68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FE20E-0776-4B3A-B989-237D1B849159}">
      <dsp:nvSpPr>
        <dsp:cNvPr id="0" name=""/>
        <dsp:cNvSpPr/>
      </dsp:nvSpPr>
      <dsp:spPr>
        <a:xfrm>
          <a:off x="1786117" y="1996596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Peak activity occurred during the hottest and coldest parts of the day.</a:t>
          </a:r>
        </a:p>
      </dsp:txBody>
      <dsp:txXfrm>
        <a:off x="1786117" y="1996596"/>
        <a:ext cx="1518750" cy="607500"/>
      </dsp:txXfrm>
    </dsp:sp>
    <dsp:sp modelId="{87516ED3-BCE6-4D0D-8929-FB190E1ED802}">
      <dsp:nvSpPr>
        <dsp:cNvPr id="0" name=""/>
        <dsp:cNvSpPr/>
      </dsp:nvSpPr>
      <dsp:spPr>
        <a:xfrm>
          <a:off x="3988304" y="1085308"/>
          <a:ext cx="683437" cy="68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A8D01-D90A-42DA-8852-1286250F4407}">
      <dsp:nvSpPr>
        <dsp:cNvPr id="0" name=""/>
        <dsp:cNvSpPr/>
      </dsp:nvSpPr>
      <dsp:spPr>
        <a:xfrm>
          <a:off x="3570648" y="1996596"/>
          <a:ext cx="1518750" cy="60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Shorter runtime periods coincided with moderate outdoor temperatures.</a:t>
          </a:r>
        </a:p>
      </dsp:txBody>
      <dsp:txXfrm>
        <a:off x="3570648" y="1996596"/>
        <a:ext cx="1518750" cy="60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EDAFA-0AD0-394C-83C2-15F2C1AE29F6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0DFAC-6C97-4640-815E-0DD1FA4E151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days had </a:t>
          </a:r>
          <a:r>
            <a:rPr lang="en-US" sz="2100" b="1" kern="1200" dirty="0"/>
            <a:t>missing or incomplete readings</a:t>
          </a:r>
          <a:r>
            <a:rPr lang="en-US" sz="2100" kern="1200" dirty="0"/>
            <a:t>, possibly affecting totals and averages.</a:t>
          </a:r>
        </a:p>
      </dsp:txBody>
      <dsp:txXfrm>
        <a:off x="383617" y="1447754"/>
        <a:ext cx="2847502" cy="1768010"/>
      </dsp:txXfrm>
    </dsp:sp>
    <dsp:sp modelId="{FC93C679-AFAB-804C-AD85-7079C8E32F8B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9B4D1-48A6-EA46-9F1C-74E6EE12D39B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Outdoor weather data came from a </a:t>
          </a:r>
          <a:r>
            <a:rPr lang="en-US" sz="2100" b="1" kern="1200"/>
            <a:t>nearby source</a:t>
          </a:r>
          <a:r>
            <a:rPr lang="en-US" sz="2100" kern="1200"/>
            <a:t>, so exact local conditions may differ slightly.</a:t>
          </a:r>
        </a:p>
      </dsp:txBody>
      <dsp:txXfrm>
        <a:off x="3998355" y="1447754"/>
        <a:ext cx="2847502" cy="1768010"/>
      </dsp:txXfrm>
    </dsp:sp>
    <dsp:sp modelId="{2FE0782D-0214-1B45-88D5-F4A6F25700B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19C06-1B9B-2442-A9F3-36CD0D9468E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Runtime measured by </a:t>
          </a:r>
          <a:r>
            <a:rPr lang="en-US" sz="2100" b="1" kern="1200"/>
            <a:t>fan operation</a:t>
          </a:r>
          <a:r>
            <a:rPr lang="en-US" sz="2100" kern="1200"/>
            <a:t> may not fully capture actual heating or cooling energy usage.</a:t>
          </a:r>
        </a:p>
      </dsp:txBody>
      <dsp:txXfrm>
        <a:off x="7613092" y="1447754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234D9-2DEE-3B4C-8968-DD5EBA9E0380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Seasonal HVAC usage is driven by </a:t>
          </a:r>
          <a:r>
            <a:rPr lang="en-US" sz="2300" b="1" kern="1200" dirty="0"/>
            <a:t>extreme outdoor temperatures</a:t>
          </a:r>
          <a:r>
            <a:rPr lang="en-US" sz="2300" kern="1200" dirty="0"/>
            <a:t>.</a:t>
          </a:r>
        </a:p>
      </dsp:txBody>
      <dsp:txXfrm>
        <a:off x="32418" y="32418"/>
        <a:ext cx="8094307" cy="1041985"/>
      </dsp:txXfrm>
    </dsp:sp>
    <dsp:sp modelId="{D517C5B5-7B31-E64D-BEA4-CAB4A3272CAE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system maintained </a:t>
          </a:r>
          <a:r>
            <a:rPr lang="en-US" sz="2300" b="1" kern="1200" dirty="0"/>
            <a:t>comfortable indoor temperatures</a:t>
          </a:r>
          <a:r>
            <a:rPr lang="en-US" sz="2300" kern="1200" dirty="0"/>
            <a:t> year-round with minimal deviations from setpoints.</a:t>
          </a:r>
        </a:p>
      </dsp:txBody>
      <dsp:txXfrm>
        <a:off x="852005" y="1323709"/>
        <a:ext cx="7684797" cy="1041985"/>
      </dsp:txXfrm>
    </dsp:sp>
    <dsp:sp modelId="{3E4EFD1C-47F3-E34D-B1AF-4B42FD8FCC87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Daily runtime patterns show </a:t>
          </a:r>
          <a:r>
            <a:rPr lang="en-US" sz="2300" b="1" kern="1200"/>
            <a:t>predictable peaks</a:t>
          </a:r>
          <a:r>
            <a:rPr lang="en-US" sz="2300" kern="1200"/>
            <a:t> during temperature extremes.</a:t>
          </a:r>
        </a:p>
      </dsp:txBody>
      <dsp:txXfrm>
        <a:off x="1671592" y="2615001"/>
        <a:ext cx="7684797" cy="1041985"/>
      </dsp:txXfrm>
    </dsp:sp>
    <dsp:sp modelId="{BB495F5A-03E6-7143-8BC3-C8991D299E98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0CF7765C-C140-5B4E-8037-03257898E970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CB36C-FB85-423D-85B9-99EC882FAB2F}">
      <dsp:nvSpPr>
        <dsp:cNvPr id="0" name=""/>
        <dsp:cNvSpPr/>
      </dsp:nvSpPr>
      <dsp:spPr>
        <a:xfrm>
          <a:off x="68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50C5D-8CD8-4F4C-9C14-4897043AA80C}">
      <dsp:nvSpPr>
        <dsp:cNvPr id="0" name=""/>
        <dsp:cNvSpPr/>
      </dsp:nvSpPr>
      <dsp:spPr>
        <a:xfrm>
          <a:off x="91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7849B-4F7A-41FF-9E8E-7AC0D954275D}">
      <dsp:nvSpPr>
        <dsp:cNvPr id="0" name=""/>
        <dsp:cNvSpPr/>
      </dsp:nvSpPr>
      <dsp:spPr>
        <a:xfrm>
          <a:off x="33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Adjust thermostat schedules to reduce runtime during mild weather.</a:t>
          </a:r>
        </a:p>
      </dsp:txBody>
      <dsp:txXfrm>
        <a:off x="333914" y="2170952"/>
        <a:ext cx="1800000" cy="787500"/>
      </dsp:txXfrm>
    </dsp:sp>
    <dsp:sp modelId="{95F86508-C9B6-4D33-AAF0-82059AB21B02}">
      <dsp:nvSpPr>
        <dsp:cNvPr id="0" name=""/>
        <dsp:cNvSpPr/>
      </dsp:nvSpPr>
      <dsp:spPr>
        <a:xfrm>
          <a:off x="2799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198A1-18FD-443B-B75F-31E76DE4C9E8}">
      <dsp:nvSpPr>
        <dsp:cNvPr id="0" name=""/>
        <dsp:cNvSpPr/>
      </dsp:nvSpPr>
      <dsp:spPr>
        <a:xfrm>
          <a:off x="3033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D003C-5C10-42E6-A759-7A1CB0AA5290}">
      <dsp:nvSpPr>
        <dsp:cNvPr id="0" name=""/>
        <dsp:cNvSpPr/>
      </dsp:nvSpPr>
      <dsp:spPr>
        <a:xfrm>
          <a:off x="2448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Fine-tune seasonal setpoints for greater energy efficiency.</a:t>
          </a:r>
        </a:p>
      </dsp:txBody>
      <dsp:txXfrm>
        <a:off x="2448914" y="2170952"/>
        <a:ext cx="1800000" cy="787500"/>
      </dsp:txXfrm>
    </dsp:sp>
    <dsp:sp modelId="{2D07B452-FB8C-4ACF-8A4F-8A7984D9B21F}">
      <dsp:nvSpPr>
        <dsp:cNvPr id="0" name=""/>
        <dsp:cNvSpPr/>
      </dsp:nvSpPr>
      <dsp:spPr>
        <a:xfrm>
          <a:off x="491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0189F-B03C-4C21-867F-159A43F95285}">
      <dsp:nvSpPr>
        <dsp:cNvPr id="0" name=""/>
        <dsp:cNvSpPr/>
      </dsp:nvSpPr>
      <dsp:spPr>
        <a:xfrm>
          <a:off x="514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7FB9-AAF8-4450-B49F-995492660573}">
      <dsp:nvSpPr>
        <dsp:cNvPr id="0" name=""/>
        <dsp:cNvSpPr/>
      </dsp:nvSpPr>
      <dsp:spPr>
        <a:xfrm>
          <a:off x="456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Link runtime data to </a:t>
          </a:r>
          <a:r>
            <a:rPr lang="en-US" sz="1100" b="1" kern="1200"/>
            <a:t>energy bills</a:t>
          </a:r>
          <a:r>
            <a:rPr lang="en-US" sz="1100" kern="1200"/>
            <a:t> for cost impact analysis.</a:t>
          </a:r>
        </a:p>
      </dsp:txBody>
      <dsp:txXfrm>
        <a:off x="4563914" y="2170952"/>
        <a:ext cx="1800000" cy="787500"/>
      </dsp:txXfrm>
    </dsp:sp>
    <dsp:sp modelId="{DC7D3259-FC02-4A5C-92A8-0B514449A4BD}">
      <dsp:nvSpPr>
        <dsp:cNvPr id="0" name=""/>
        <dsp:cNvSpPr/>
      </dsp:nvSpPr>
      <dsp:spPr>
        <a:xfrm>
          <a:off x="7029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E85C-9C0D-4644-AE32-9D24B225EFCF}">
      <dsp:nvSpPr>
        <dsp:cNvPr id="0" name=""/>
        <dsp:cNvSpPr/>
      </dsp:nvSpPr>
      <dsp:spPr>
        <a:xfrm>
          <a:off x="7263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E81FD-6FFA-4FAE-8E62-09A41DA0C83E}">
      <dsp:nvSpPr>
        <dsp:cNvPr id="0" name=""/>
        <dsp:cNvSpPr/>
      </dsp:nvSpPr>
      <dsp:spPr>
        <a:xfrm>
          <a:off x="6678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the cleaned dataset to develop </a:t>
          </a:r>
          <a:r>
            <a:rPr lang="en-US" sz="1100" b="1" kern="1200"/>
            <a:t>predictive models</a:t>
          </a:r>
          <a:r>
            <a:rPr lang="en-US" sz="1100" kern="1200"/>
            <a:t> for HVAC usage.</a:t>
          </a:r>
        </a:p>
      </dsp:txBody>
      <dsp:txXfrm>
        <a:off x="6678914" y="2170952"/>
        <a:ext cx="1800000" cy="787500"/>
      </dsp:txXfrm>
    </dsp:sp>
    <dsp:sp modelId="{440CD426-642E-4EAC-AB58-371D0E98162D}">
      <dsp:nvSpPr>
        <dsp:cNvPr id="0" name=""/>
        <dsp:cNvSpPr/>
      </dsp:nvSpPr>
      <dsp:spPr>
        <a:xfrm>
          <a:off x="9144914" y="73095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A80-12E4-48C3-986D-5CE743CBD68A}">
      <dsp:nvSpPr>
        <dsp:cNvPr id="0" name=""/>
        <dsp:cNvSpPr/>
      </dsp:nvSpPr>
      <dsp:spPr>
        <a:xfrm>
          <a:off x="9378914" y="96495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45522-C4A9-43CA-98A4-2AD4D0B0472F}">
      <dsp:nvSpPr>
        <dsp:cNvPr id="0" name=""/>
        <dsp:cNvSpPr/>
      </dsp:nvSpPr>
      <dsp:spPr>
        <a:xfrm>
          <a:off x="8793914" y="217095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Expand analysis to multiple homes or regions to identify broader energy efficiency patterns.</a:t>
          </a:r>
        </a:p>
      </dsp:txBody>
      <dsp:txXfrm>
        <a:off x="8793914" y="2170952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CF25B-5ACF-9842-93EF-7198C43F760D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391D9-6CC3-4342-9B34-E5DE0B3DB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5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391D9-6CC3-4342-9B34-E5DE0B3DB2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919F-4942-CC82-E75A-B7CE1E480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19618-416A-5756-7C6A-08B002A27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BE44-42D9-ED05-4E73-97EF046E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2063-C5BF-F409-F0E3-E82785FE7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F6E9-EFB0-F622-FB42-0E56678A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4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98D29-8109-BC77-C4ED-43BCAD90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7D07-DB71-A977-7D43-6A57A4C7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DA84-0BB7-3154-53F3-3F049953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1935-4B74-5B7A-216A-B25DB730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6BF79-E79C-DC7E-BC62-944F0D84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1E70E-1D71-DE4B-FEB7-524949B4B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40267-5E9B-3038-D963-DC0613010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92E2-73FD-EFB3-0298-4AAD1D72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45BC-3DCB-B318-919F-141452C9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8F5FF-271F-785B-68EF-FF5FDC16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5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584D-7479-50A3-08A5-24A4CCE0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F101-FB79-479C-F98E-AE44F32B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C450-0D8D-5311-8CF7-A8F6ED31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F2938-6883-1DB6-A511-351E46D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1081F-2A6A-DEDF-FE5B-1A4E005D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01DF-6F49-E86B-201A-29DF2290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E95E0-F445-F0F7-7A3E-F1913F47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539AF-7F01-EC56-0833-7834D5C9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ADFB3-992D-7C38-EF4A-5D7C7683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A314-E360-1A45-C5ED-857B8FE3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E3C6-50FE-C3ED-8681-F3E046A0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021C-C566-F7F4-CA62-55C3C1ECE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B276-7D64-A076-0D64-C7D94D81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FB143-8C56-6998-7208-4EFB12CE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77676-57CF-0CEC-EA32-10AE47E0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A679-6E4B-02F0-5DD3-2F9D45B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F21FA-6D32-245C-6C8A-6114BF70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348F-3A9F-ABD8-BD82-7C6F4759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ED0E-5746-8EA9-BF78-F65AE67B8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BCE78-FC93-EAF7-881B-F4C410F2D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8A276-6CD4-539B-F7EA-6C68A374A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2678-24A9-B9B9-B95C-EEA7A477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89A75-46C6-FD8B-12FD-1572AFF0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691C8-9F89-572A-7A35-A41F5CA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0C11-BF61-B35D-3763-171D3FA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93034-3FD5-C954-967B-0439554F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EF382-2458-BD65-B234-87D09966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2F6F5-BB62-83B2-FDED-E5CD1769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1DCF1-054D-85DF-9217-16C779EB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28D4D-1C28-5438-BC02-986188E8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E022D-B608-A6B2-4218-7171E4D1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7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F1BA-1917-5663-27B6-C0F400602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6233-A8E7-845E-4F2C-F3E3A6D9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98B6C-84D8-9CA6-C9F5-309D7E44F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7A43D-44BC-5790-DD58-C063842E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C7F23-B57D-33EE-8CF4-18B839BE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D1FAB-BAA6-B535-7A18-6767390F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58C-426C-B3A1-840E-A501844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94EB-6C6B-BA41-3703-E3BF532C0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899A1-69F3-D897-AEC5-7C675517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917F-8838-F0DC-94FA-33E8F1D9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EB8C3-283E-C3FF-5338-83F6FBD7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D20E-572D-FE2D-FC94-680BDB6B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0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21DF6E-AEE3-91E3-D9E1-18D5A654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8BD11-8224-BAB7-C4E5-3C9161AA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6015-D547-112B-94F4-164CDEBB0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6474E-56E7-8041-AC40-70527A5888BB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B102-F546-0B71-CCDD-3D7742C1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EE45-8249-C1C2-A000-4BC157400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6AF81-1134-834A-8866-820D90F66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B0D6C1-F73B-AC8A-7732-8E7695A45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Smart Thermostat Energy Analysis: Exploring Indoor Climate &amp; Energy Patterns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607F83-1A90-033A-8329-A5EF990C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1500" i="1" dirty="0"/>
              <a:t>A data analysis project examining seasonal HVAC usage, indoor comfort, and outdoor temperature patterns</a:t>
            </a:r>
          </a:p>
          <a:p>
            <a:r>
              <a:rPr lang="en-US" sz="1500" dirty="0"/>
              <a:t>By</a:t>
            </a:r>
          </a:p>
          <a:p>
            <a:r>
              <a:rPr lang="en-US" sz="1500" dirty="0"/>
              <a:t> Saranyadevi Muthulingam</a:t>
            </a:r>
          </a:p>
          <a:p>
            <a:r>
              <a:rPr lang="en-US" sz="1500" dirty="0"/>
              <a:t> 8/8/2025</a:t>
            </a:r>
          </a:p>
        </p:txBody>
      </p:sp>
    </p:spTree>
    <p:extLst>
      <p:ext uri="{BB962C8B-B14F-4D97-AF65-F5344CB8AC3E}">
        <p14:creationId xmlns:p14="http://schemas.microsoft.com/office/powerpoint/2010/main" val="242528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EF3122-3D23-0467-E510-F8513936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356E2339-114A-01D4-CD20-D294AE5D1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6528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30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0BC95-6FFC-B36F-D21F-BC9FC72C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376343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2B89C-E015-EE56-BE65-BBD2582C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 #1: Seasonal Demand</a:t>
            </a:r>
          </a:p>
        </p:txBody>
      </p:sp>
      <p:pic>
        <p:nvPicPr>
          <p:cNvPr id="5" name="Content Placeholder 4" descr="A graph showing the seasons&#10;&#10;AI-generated content may be incorrect.">
            <a:extLst>
              <a:ext uri="{FF2B5EF4-FFF2-40B4-BE49-F238E27FC236}">
                <a16:creationId xmlns:a16="http://schemas.microsoft.com/office/drawing/2014/main" id="{000FF08C-EEA4-26AF-E90F-3200C60AB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5998" y="2000817"/>
            <a:ext cx="5961832" cy="4432322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35C44C74-6C2B-0665-79C7-6A1BF9147B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097190"/>
              </p:ext>
            </p:extLst>
          </p:nvPr>
        </p:nvGraphicFramePr>
        <p:xfrm>
          <a:off x="283779" y="2259724"/>
          <a:ext cx="5812219" cy="351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26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3B51F-B567-7397-16B2-680B9BB4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5FC90F-A67D-6B66-71BB-8FC4D42E3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5471B0-8173-79B9-7B1E-4B9A2F047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50C10-03DE-8DBE-CC63-C080DC181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9B622A-B284-7D56-EBDE-398518CAE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8BAEC-1716-9B16-DC4F-E64F6192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83468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 #2: </a:t>
            </a:r>
            <a:r>
              <a:rPr lang="en-US" sz="3700" dirty="0">
                <a:solidFill>
                  <a:srgbClr val="FFFFFF"/>
                </a:solidFill>
              </a:rPr>
              <a:t>Temperature &amp; Comfort</a:t>
            </a:r>
          </a:p>
        </p:txBody>
      </p:sp>
      <p:pic>
        <p:nvPicPr>
          <p:cNvPr id="7" name="Picture 6" descr="A graph showing the temperature of indoor and outdoor&#10;&#10;AI-generated content may be incorrect.">
            <a:extLst>
              <a:ext uri="{FF2B5EF4-FFF2-40B4-BE49-F238E27FC236}">
                <a16:creationId xmlns:a16="http://schemas.microsoft.com/office/drawing/2014/main" id="{61D14CBE-64B9-FC15-EEF8-9F031685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810" y="1574310"/>
            <a:ext cx="4857624" cy="2774479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488AECE-7306-B0CE-0276-E5581E01B4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700377"/>
              </p:ext>
            </p:extLst>
          </p:nvPr>
        </p:nvGraphicFramePr>
        <p:xfrm>
          <a:off x="838200" y="1825625"/>
          <a:ext cx="507912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5C94A9-915F-95C9-7BA5-FFDAE48B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26434"/>
              </p:ext>
            </p:extLst>
          </p:nvPr>
        </p:nvGraphicFramePr>
        <p:xfrm>
          <a:off x="6656119" y="4590124"/>
          <a:ext cx="5361710" cy="2218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317">
                  <a:extLst>
                    <a:ext uri="{9D8B030D-6E8A-4147-A177-3AD203B41FA5}">
                      <a16:colId xmlns:a16="http://schemas.microsoft.com/office/drawing/2014/main" val="3707106677"/>
                    </a:ext>
                  </a:extLst>
                </a:gridCol>
                <a:gridCol w="2915393">
                  <a:extLst>
                    <a:ext uri="{9D8B030D-6E8A-4147-A177-3AD203B41FA5}">
                      <a16:colId xmlns:a16="http://schemas.microsoft.com/office/drawing/2014/main" val="3070566035"/>
                    </a:ext>
                  </a:extLst>
                </a:gridCol>
              </a:tblGrid>
              <a:tr h="7557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Seasons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</a:t>
                      </a:r>
                      <a:r>
                        <a:rPr lang="en-US" sz="1400" dirty="0" err="1"/>
                        <a:t>Temp_Diff</a:t>
                      </a: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current_temp</a:t>
                      </a:r>
                      <a:r>
                        <a:rPr lang="en-US" sz="1400" dirty="0"/>
                        <a:t> – </a:t>
                      </a:r>
                      <a:r>
                        <a:rPr lang="en-US" sz="1400" dirty="0" err="1"/>
                        <a:t>set_point</a:t>
                      </a:r>
                      <a:r>
                        <a:rPr lang="en-US" sz="14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92615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dirty="0"/>
                        <a:t>Winter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-1.75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476263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dirty="0"/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01464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09437"/>
                  </a:ext>
                </a:extLst>
              </a:tr>
              <a:tr h="355762">
                <a:tc>
                  <a:txBody>
                    <a:bodyPr/>
                    <a:lstStyle/>
                    <a:p>
                      <a:r>
                        <a:rPr lang="en-US" dirty="0"/>
                        <a:t>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678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7A8FF5A-FE2B-846E-C478-460346FB12C7}"/>
              </a:ext>
            </a:extLst>
          </p:cNvPr>
          <p:cNvSpPr txBox="1"/>
          <p:nvPr/>
        </p:nvSpPr>
        <p:spPr>
          <a:xfrm>
            <a:off x="6885093" y="4220792"/>
            <a:ext cx="485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Temp Difference by Season (°F)</a:t>
            </a:r>
          </a:p>
        </p:txBody>
      </p:sp>
    </p:spTree>
    <p:extLst>
      <p:ext uri="{BB962C8B-B14F-4D97-AF65-F5344CB8AC3E}">
        <p14:creationId xmlns:p14="http://schemas.microsoft.com/office/powerpoint/2010/main" val="337329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C588D-F2CA-399B-532C-E1ABBB00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B04A8-E225-A645-2DAE-18C40E36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Finding #3: Daily Patterns</a:t>
            </a:r>
          </a:p>
        </p:txBody>
      </p:sp>
      <p:graphicFrame>
        <p:nvGraphicFramePr>
          <p:cNvPr id="21" name="TextBox 10">
            <a:extLst>
              <a:ext uri="{FF2B5EF4-FFF2-40B4-BE49-F238E27FC236}">
                <a16:creationId xmlns:a16="http://schemas.microsoft.com/office/drawing/2014/main" id="{3F8AE750-1EF0-C82E-9E3A-DF69F9F60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321987"/>
              </p:ext>
            </p:extLst>
          </p:nvPr>
        </p:nvGraphicFramePr>
        <p:xfrm>
          <a:off x="345989" y="2615979"/>
          <a:ext cx="5090984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27272E57-840E-F66D-9998-B913C9E35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961" y="2369977"/>
            <a:ext cx="6252519" cy="39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8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D05B4-F634-FCF4-C457-360F70CE2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F5CB42-6558-3978-8B09-EE4E7C2D6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71BD1-FAD4-CBDA-81BF-17B9016F7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9341B-CDFB-C948-5629-26D62F6B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BAC580-C1FB-094C-05F1-6AF4FAFE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479C6-79FF-4109-38D9-5D398B05D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834687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Limitations &amp; Data Issues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E2FC99D5-336B-064C-2CD0-B496904070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17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9D49D-12E1-1528-3663-D8735A45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0E01-13BF-C5C7-05E5-A038F692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19" name="TextBox 5">
            <a:extLst>
              <a:ext uri="{FF2B5EF4-FFF2-40B4-BE49-F238E27FC236}">
                <a16:creationId xmlns:a16="http://schemas.microsoft.com/office/drawing/2014/main" id="{E8556CC2-293E-9191-2F67-894E4DFDE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0923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80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99FB0-D3E6-241D-CF40-177C89848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CF277-8B87-73C7-DE76-268EC2D7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Additional Considerations &amp; Future Plans</a:t>
            </a:r>
          </a:p>
        </p:txBody>
      </p:sp>
      <p:graphicFrame>
        <p:nvGraphicFramePr>
          <p:cNvPr id="19" name="TextBox 5">
            <a:extLst>
              <a:ext uri="{FF2B5EF4-FFF2-40B4-BE49-F238E27FC236}">
                <a16:creationId xmlns:a16="http://schemas.microsoft.com/office/drawing/2014/main" id="{E4F80837-65BD-E411-1DD2-350020FF5B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04815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7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403</Words>
  <Application>Microsoft Macintosh PowerPoint</Application>
  <PresentationFormat>Widescreen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Smart Thermostat Energy Analysis: Exploring Indoor Climate &amp; Energy Patterns</vt:lpstr>
      <vt:lpstr>Project Overview</vt:lpstr>
      <vt:lpstr>Key Findings</vt:lpstr>
      <vt:lpstr>Key Finding #1: Seasonal Demand</vt:lpstr>
      <vt:lpstr>Key Finding #2: Temperature &amp; Comfort</vt:lpstr>
      <vt:lpstr>Key Finding #3: Daily Patterns</vt:lpstr>
      <vt:lpstr>Limitations &amp; Data Issues</vt:lpstr>
      <vt:lpstr>Conclusions</vt:lpstr>
      <vt:lpstr>Additional Considerations &amp; 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Saranya M</dc:creator>
  <cp:lastModifiedBy>Saranya M</cp:lastModifiedBy>
  <cp:revision>3</cp:revision>
  <dcterms:created xsi:type="dcterms:W3CDTF">2025-08-08T06:41:24Z</dcterms:created>
  <dcterms:modified xsi:type="dcterms:W3CDTF">2025-08-08T07:47:24Z</dcterms:modified>
</cp:coreProperties>
</file>