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62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1D19DB-01A2-48B0-B75A-E920B0534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65ED8E-C246-4429-8575-FF88A65B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536-C887-42B1-AC83-09E815E7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Time Lapse Image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5C7B-9EA4-40FF-BFAD-194266CE1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By Sarayu Managoli</a:t>
            </a:r>
          </a:p>
          <a:p>
            <a:r>
              <a:rPr lang="en-US" sz="1400" dirty="0"/>
              <a:t>Under the Guidance of Dr. Sam Siewert for the course ECEN 5623 Real Time Embedded Systems</a:t>
            </a:r>
          </a:p>
          <a:p>
            <a:r>
              <a:rPr lang="en-US" sz="1400" dirty="0"/>
              <a:t>University of Colorado Boulder</a:t>
            </a:r>
          </a:p>
          <a:p>
            <a:r>
              <a:rPr lang="en-US" sz="1400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130901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7D-1B6C-494A-A6A0-56733D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Analysis – 10 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81246-50F6-4DCA-809C-E4E026EA0A95}"/>
              </a:ext>
            </a:extLst>
          </p:cNvPr>
          <p:cNvSpPr txBox="1"/>
          <p:nvPr/>
        </p:nvSpPr>
        <p:spPr>
          <a:xfrm>
            <a:off x="1261872" y="582576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WCET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780D4-208A-42FB-A190-66796048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61111"/>
            <a:ext cx="8662481" cy="41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7D-1B6C-494A-A6A0-56733D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Analysis – 10 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81246-50F6-4DCA-809C-E4E026EA0A95}"/>
              </a:ext>
            </a:extLst>
          </p:cNvPr>
          <p:cNvSpPr txBox="1"/>
          <p:nvPr/>
        </p:nvSpPr>
        <p:spPr>
          <a:xfrm>
            <a:off x="1261872" y="5825765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Average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1D0F-CFB9-471F-A048-B71F9AB2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95734"/>
            <a:ext cx="8494780" cy="39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4CFB-D0BA-411C-8779-93D8A9C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Jitter for 10 Hz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55E92E6-F5B3-4E65-B22B-1DF03AA5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71998"/>
              </p:ext>
            </p:extLst>
          </p:nvPr>
        </p:nvGraphicFramePr>
        <p:xfrm>
          <a:off x="2044192" y="256731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86554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34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8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9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-18.461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1D692-9ED7-4402-ACEC-4EF7BA4E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487195-4177-49FF-B1AA-DDC98740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75114"/>
            <a:ext cx="8595360" cy="4351337"/>
          </a:xfrm>
        </p:spPr>
        <p:txBody>
          <a:bodyPr/>
          <a:lstStyle/>
          <a:p>
            <a:r>
              <a:rPr lang="en-US" dirty="0"/>
              <a:t>Getting the timing right! (Sequencing)</a:t>
            </a:r>
          </a:p>
          <a:p>
            <a:r>
              <a:rPr lang="en-US" dirty="0"/>
              <a:t>Time stamps on the image using </a:t>
            </a:r>
            <a:r>
              <a:rPr lang="en-US" dirty="0" err="1"/>
              <a:t>ImageMagick</a:t>
            </a:r>
            <a:endParaRPr lang="en-US" dirty="0"/>
          </a:p>
          <a:p>
            <a:r>
              <a:rPr lang="en-US" dirty="0"/>
              <a:t>Loss of frames during storage and during socket transmission for 10 Hz</a:t>
            </a:r>
          </a:p>
          <a:p>
            <a:r>
              <a:rPr lang="en-US" dirty="0"/>
              <a:t>Handling WCET</a:t>
            </a:r>
          </a:p>
          <a:p>
            <a:r>
              <a:rPr lang="en-US" dirty="0"/>
              <a:t>Planning and management (hardware issues)</a:t>
            </a:r>
          </a:p>
          <a:p>
            <a:r>
              <a:rPr lang="en-US" dirty="0"/>
              <a:t>Handling PPM headers</a:t>
            </a:r>
          </a:p>
        </p:txBody>
      </p:sp>
    </p:spTree>
    <p:extLst>
      <p:ext uri="{BB962C8B-B14F-4D97-AF65-F5344CB8AC3E}">
        <p14:creationId xmlns:p14="http://schemas.microsoft.com/office/powerpoint/2010/main" val="130934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3C9-9712-4A7B-B828-C5E2219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E3B6-A395-4D1E-8FEE-E82C3A87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/>
          <a:lstStyle/>
          <a:p>
            <a:r>
              <a:rPr lang="en-US" dirty="0"/>
              <a:t>Application of concepts for better understanding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Refresher in terms of socket implementation</a:t>
            </a:r>
          </a:p>
          <a:p>
            <a:r>
              <a:rPr lang="en-US" dirty="0"/>
              <a:t>Better understanding threading and sequencing</a:t>
            </a:r>
          </a:p>
          <a:p>
            <a:r>
              <a:rPr lang="en-US" dirty="0"/>
              <a:t>Reduce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9C10-AFCA-4764-B42E-74CC45B8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121" y="3040539"/>
            <a:ext cx="3059757" cy="77692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41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304-DCB2-428D-92AC-C79403C2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2771"/>
            <a:ext cx="9692640" cy="1325562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5252D-0889-4032-B4D7-7A8F7A2D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86" y="1756814"/>
            <a:ext cx="8286228" cy="3344372"/>
          </a:xfrm>
        </p:spPr>
      </p:pic>
    </p:spTree>
    <p:extLst>
      <p:ext uri="{BB962C8B-B14F-4D97-AF65-F5344CB8AC3E}">
        <p14:creationId xmlns:p14="http://schemas.microsoft.com/office/powerpoint/2010/main" val="19823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D3C8D4A-2486-4E72-9561-1D7FC2A9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05" y="0"/>
            <a:ext cx="77141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EA77E-5D4D-4459-9218-A69377FD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0" y="-359228"/>
            <a:ext cx="10515600" cy="1325563"/>
          </a:xfrm>
        </p:spPr>
        <p:txBody>
          <a:bodyPr/>
          <a:lstStyle/>
          <a:p>
            <a:r>
              <a:rPr lang="en-US" dirty="0"/>
              <a:t>Software Overview</a:t>
            </a:r>
          </a:p>
        </p:txBody>
      </p:sp>
    </p:spTree>
    <p:extLst>
      <p:ext uri="{BB962C8B-B14F-4D97-AF65-F5344CB8AC3E}">
        <p14:creationId xmlns:p14="http://schemas.microsoft.com/office/powerpoint/2010/main" val="9616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CCDF-528C-4447-B8CE-B36D2074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58" y="-374469"/>
            <a:ext cx="9692640" cy="1325562"/>
          </a:xfrm>
        </p:spPr>
        <p:txBody>
          <a:bodyPr/>
          <a:lstStyle/>
          <a:p>
            <a:r>
              <a:rPr lang="en-US" dirty="0"/>
              <a:t>Sequencer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23C4CD-08D4-4D4F-8A72-001B53153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00" y="838200"/>
            <a:ext cx="2341951" cy="5338763"/>
          </a:xfrm>
        </p:spPr>
      </p:pic>
    </p:spTree>
    <p:extLst>
      <p:ext uri="{BB962C8B-B14F-4D97-AF65-F5344CB8AC3E}">
        <p14:creationId xmlns:p14="http://schemas.microsoft.com/office/powerpoint/2010/main" val="51566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7DE0-8466-4BE8-B85B-D5B632A4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-500766"/>
            <a:ext cx="9692640" cy="1325562"/>
          </a:xfrm>
        </p:spPr>
        <p:txBody>
          <a:bodyPr/>
          <a:lstStyle/>
          <a:p>
            <a:r>
              <a:rPr lang="en-US" dirty="0"/>
              <a:t>Image Capture Service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08DD44C4-F7EE-4F83-96F7-0F16FE93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13" y="845928"/>
            <a:ext cx="1593258" cy="5850057"/>
          </a:xfrm>
        </p:spPr>
      </p:pic>
    </p:spTree>
    <p:extLst>
      <p:ext uri="{BB962C8B-B14F-4D97-AF65-F5344CB8AC3E}">
        <p14:creationId xmlns:p14="http://schemas.microsoft.com/office/powerpoint/2010/main" val="19050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FC21-F539-4CB8-B240-FA01103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-461555"/>
            <a:ext cx="9692640" cy="1325562"/>
          </a:xfrm>
        </p:spPr>
        <p:txBody>
          <a:bodyPr/>
          <a:lstStyle/>
          <a:p>
            <a:r>
              <a:rPr lang="en-US" dirty="0"/>
              <a:t>Image Dump Service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C26EAF78-9C52-40B7-9675-A1A7DC3C6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8" y="1201336"/>
            <a:ext cx="1580923" cy="4455328"/>
          </a:xfrm>
        </p:spPr>
      </p:pic>
    </p:spTree>
    <p:extLst>
      <p:ext uri="{BB962C8B-B14F-4D97-AF65-F5344CB8AC3E}">
        <p14:creationId xmlns:p14="http://schemas.microsoft.com/office/powerpoint/2010/main" val="6332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519D6-08CF-4828-B34A-B86BD403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66" y="339079"/>
            <a:ext cx="3301020" cy="584105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C155C6-3C0C-4583-BACA-F77F1B57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86" y="-396240"/>
            <a:ext cx="9692640" cy="1325562"/>
          </a:xfrm>
        </p:spPr>
        <p:txBody>
          <a:bodyPr/>
          <a:lstStyle/>
          <a:p>
            <a:r>
              <a:rPr lang="en-US" dirty="0"/>
              <a:t>Client-Server Socket</a:t>
            </a:r>
          </a:p>
        </p:txBody>
      </p:sp>
    </p:spTree>
    <p:extLst>
      <p:ext uri="{BB962C8B-B14F-4D97-AF65-F5344CB8AC3E}">
        <p14:creationId xmlns:p14="http://schemas.microsoft.com/office/powerpoint/2010/main" val="121850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7D-1B6C-494A-A6A0-56733D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Analysis – 1 Hz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04A88-085F-4DFE-9759-879895F6F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43291"/>
            <a:ext cx="8594725" cy="3618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81246-50F6-4DCA-809C-E4E026EA0A95}"/>
              </a:ext>
            </a:extLst>
          </p:cNvPr>
          <p:cNvSpPr txBox="1"/>
          <p:nvPr/>
        </p:nvSpPr>
        <p:spPr>
          <a:xfrm>
            <a:off x="1261872" y="582576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WCET</a:t>
            </a:r>
          </a:p>
        </p:txBody>
      </p:sp>
    </p:spTree>
    <p:extLst>
      <p:ext uri="{BB962C8B-B14F-4D97-AF65-F5344CB8AC3E}">
        <p14:creationId xmlns:p14="http://schemas.microsoft.com/office/powerpoint/2010/main" val="107296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7D-1B6C-494A-A6A0-56733D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Analysis – 1 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81246-50F6-4DCA-809C-E4E026EA0A95}"/>
              </a:ext>
            </a:extLst>
          </p:cNvPr>
          <p:cNvSpPr txBox="1"/>
          <p:nvPr/>
        </p:nvSpPr>
        <p:spPr>
          <a:xfrm>
            <a:off x="1261872" y="5825765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Average 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9AC19-BEA6-4619-AEC5-64B82491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58316"/>
            <a:ext cx="8426877" cy="38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83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1116</TotalTime>
  <Words>164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Time Lapse Image Acquisition</vt:lpstr>
      <vt:lpstr>System Overview</vt:lpstr>
      <vt:lpstr>Software Overview</vt:lpstr>
      <vt:lpstr>Sequencer</vt:lpstr>
      <vt:lpstr>Image Capture Service</vt:lpstr>
      <vt:lpstr>Image Dump Service</vt:lpstr>
      <vt:lpstr>Client-Server Socket</vt:lpstr>
      <vt:lpstr>Cheddar Analysis – 1 Hz</vt:lpstr>
      <vt:lpstr>Cheddar Analysis – 1 Hz</vt:lpstr>
      <vt:lpstr>Cheddar Analysis – 10 Hz</vt:lpstr>
      <vt:lpstr>Cheddar Analysis – 10 Hz</vt:lpstr>
      <vt:lpstr>Corrected Jitter for 10 Hz</vt:lpstr>
      <vt:lpstr>Challenges</vt:lpstr>
      <vt:lpstr>Lessons learnt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Lapse Image Acquisition</dc:title>
  <dc:creator>Sarayu Managoli</dc:creator>
  <cp:lastModifiedBy>Sarayu Managoli</cp:lastModifiedBy>
  <cp:revision>34</cp:revision>
  <dcterms:created xsi:type="dcterms:W3CDTF">2020-08-07T06:49:06Z</dcterms:created>
  <dcterms:modified xsi:type="dcterms:W3CDTF">2020-08-08T03:37:18Z</dcterms:modified>
</cp:coreProperties>
</file>