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510" y="-10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7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4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0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3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D302-1B5F-4A66-8212-C0521A39DE6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88A2-DBF7-48DA-9497-A098F902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ชื่อเรื่อง 9">
            <a:extLst>
              <a:ext uri="{FF2B5EF4-FFF2-40B4-BE49-F238E27FC236}">
                <a16:creationId xmlns:a16="http://schemas.microsoft.com/office/drawing/2014/main" id="{9DD0C7D5-39FE-4B11-93DE-8CE7E9F84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" y="1050146"/>
            <a:ext cx="5829300" cy="1638300"/>
          </a:xfrm>
        </p:spPr>
        <p:txBody>
          <a:bodyPr>
            <a:noAutofit/>
          </a:bodyPr>
          <a:lstStyle/>
          <a:p>
            <a:r>
              <a:rPr lang="th-TH" sz="22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ชื่อสถานประกอบการ ห้างหุ้นส่วนจำกัด เน็กซ์ </a:t>
            </a:r>
            <a:r>
              <a:rPr lang="th-TH" sz="2200" dirty="0" err="1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คร</a:t>
            </a:r>
            <a:r>
              <a:rPr lang="th-TH" sz="22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ีเอชัน</a:t>
            </a:r>
            <a:br>
              <a:rPr lang="th-TH" sz="22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2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ชื่อนักศึกษา นายศรายุทธ  ไกร</a:t>
            </a:r>
            <a:r>
              <a:rPr lang="th-TH" sz="2200" dirty="0" err="1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ษร</a:t>
            </a:r>
            <a:br>
              <a:rPr lang="th-TH" sz="22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2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สาขาวิชา วิศวกรรมคอมพิวเตอร์</a:t>
            </a:r>
            <a:br>
              <a:rPr lang="en-US" sz="22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2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เรื่อง ระบบแจ้งซ่อมและสำรองเครื่องให้ลูกค้า</a:t>
            </a:r>
            <a:br>
              <a:rPr lang="th-TH" sz="22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2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System for repair and backup machine</a:t>
            </a:r>
            <a:r>
              <a:rPr lang="th-TH" sz="22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en-US" sz="2200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ชื่อเรื่องรอง 11">
            <a:extLst>
              <a:ext uri="{FF2B5EF4-FFF2-40B4-BE49-F238E27FC236}">
                <a16:creationId xmlns:a16="http://schemas.microsoft.com/office/drawing/2014/main" id="{9E6CD9F0-5827-45D2-BD4C-C2809B13D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4" y="2723802"/>
            <a:ext cx="5829299" cy="1152877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การปฎิบัติงานในห้างหุ้นส่วนจำกัด เน็กซ์ </a:t>
            </a:r>
            <a:r>
              <a:rPr lang="th-TH" sz="1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คร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ีเอชันในครั้งนี้ได้ปฏิบัติงานในแผนก โปรแกรมเมอร์ ซัพพอร์ต และติดตั้ง ของบริษัท ตลอดระยะเวลาที่อยู่ในระหว่างโครงการสหก</a:t>
            </a:r>
            <a:r>
              <a:rPr lang="th-TH" sz="1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ิจ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ศึกษาระหว่างวันที่ 13 กรกฎาคม 2563 ถึงวันที่ 30 ตุลาคม 2563 ได้รับมอบหมายงานจากโปรแกรมเมอร์ที่ปรึกษา ให้ทำระบบแจ้งซ่อมและสำรองเครื่องให้ลูกค้า ซึ่งมีรูปแบบการใช้งานค่อนข้างเข้าใจง่าย ในรูปแบบของโปรแกรมวินโว์ฟอร์มแอปพลิ</a:t>
            </a:r>
            <a:r>
              <a:rPr lang="th-TH" sz="1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เค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ชัน (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Windows Form Application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4" name="ชื่อเรื่องรอง 11">
            <a:extLst>
              <a:ext uri="{FF2B5EF4-FFF2-40B4-BE49-F238E27FC236}">
                <a16:creationId xmlns:a16="http://schemas.microsoft.com/office/drawing/2014/main" id="{4CA61A52-F789-4554-9FA2-0A9EAB4EE2E9}"/>
              </a:ext>
            </a:extLst>
          </p:cNvPr>
          <p:cNvSpPr txBox="1">
            <a:spLocks/>
          </p:cNvSpPr>
          <p:nvPr/>
        </p:nvSpPr>
        <p:spPr>
          <a:xfrm>
            <a:off x="401189" y="7630659"/>
            <a:ext cx="3888016" cy="163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th-TH" sz="20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วัตถุประสงค์ของโครงงาน</a:t>
            </a:r>
          </a:p>
          <a:p>
            <a:pPr algn="l">
              <a:spcBef>
                <a:spcPts val="0"/>
              </a:spcBef>
            </a:pP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1 เพื่อเก็บข้อมูลการแจ้งซ่อม และการส่ง-รับเครื่องสำรองของลูกค้า</a:t>
            </a:r>
          </a:p>
          <a:p>
            <a:pPr algn="l">
              <a:spcBef>
                <a:spcPts val="0"/>
              </a:spcBef>
            </a:pP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2 ลดเวลาในการค้นหาข้อมูลในกรณีที่มีข้อมูลจำนวนมาก</a:t>
            </a:r>
          </a:p>
          <a:p>
            <a:pPr algn="l">
              <a:spcBef>
                <a:spcPts val="0"/>
              </a:spcBef>
            </a:pP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3 เพิ่มความสะดวกในการตรวจสอบปัญหาของลูกค้าที่ส่งเครื่องมาซ่อม</a:t>
            </a:r>
          </a:p>
          <a:p>
            <a:pPr algn="l">
              <a:spcBef>
                <a:spcPts val="0"/>
              </a:spcBef>
            </a:pP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ชื่อเรื่องรอง 11">
            <a:extLst>
              <a:ext uri="{FF2B5EF4-FFF2-40B4-BE49-F238E27FC236}">
                <a16:creationId xmlns:a16="http://schemas.microsoft.com/office/drawing/2014/main" id="{1E8ADBC5-D302-429D-A33B-820CE861D677}"/>
              </a:ext>
            </a:extLst>
          </p:cNvPr>
          <p:cNvSpPr txBox="1">
            <a:spLocks/>
          </p:cNvSpPr>
          <p:nvPr/>
        </p:nvSpPr>
        <p:spPr>
          <a:xfrm>
            <a:off x="4118880" y="3913400"/>
            <a:ext cx="2739120" cy="149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th-TH" sz="2000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วิธีการปฏิบัติงาน</a:t>
            </a:r>
          </a:p>
          <a:p>
            <a:pPr algn="l">
              <a:spcBef>
                <a:spcPts val="0"/>
              </a:spcBef>
            </a:pP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1 วิเคราะห์การทำงานของระบบ</a:t>
            </a:r>
          </a:p>
          <a:p>
            <a:pPr algn="l">
              <a:spcBef>
                <a:spcPts val="0"/>
              </a:spcBef>
            </a:pP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2 การออกแบบฐานข้อมูล</a:t>
            </a:r>
          </a:p>
          <a:p>
            <a:pPr algn="l">
              <a:spcBef>
                <a:spcPts val="0"/>
              </a:spcBef>
            </a:pP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3 การออกแบบส่วนของโปรแกรมการใช้งาน</a:t>
            </a:r>
          </a:p>
          <a:p>
            <a:pPr algn="l">
              <a:spcBef>
                <a:spcPts val="0"/>
              </a:spcBef>
            </a:pPr>
            <a:endParaRPr lang="th-TH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>
              <a:spcBef>
                <a:spcPts val="0"/>
              </a:spcBef>
            </a:pP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8C24D4D-FBD0-4903-8E1B-A91915FAF0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839" y="5443916"/>
            <a:ext cx="2552700" cy="181292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EE80B55-5FDF-4F40-A382-5ACAE7F5E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4" y="4030052"/>
            <a:ext cx="3027811" cy="2069454"/>
          </a:xfrm>
          <a:prstGeom prst="rect">
            <a:avLst/>
          </a:prstGeom>
        </p:spPr>
      </p:pic>
      <p:pic>
        <p:nvPicPr>
          <p:cNvPr id="7" name="รูปภาพ 6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6890059-C5E2-442E-9F9C-4673302E0B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26"/>
          <a:stretch/>
        </p:blipFill>
        <p:spPr>
          <a:xfrm>
            <a:off x="1253980" y="5420559"/>
            <a:ext cx="2457212" cy="1488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7BCE56B-DD50-48E7-B7E7-8C898F31E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864" y="7474822"/>
            <a:ext cx="2084650" cy="1812925"/>
          </a:xfrm>
          <a:prstGeom prst="rect">
            <a:avLst/>
          </a:prstGeom>
        </p:spPr>
      </p:pic>
      <p:sp>
        <p:nvSpPr>
          <p:cNvPr id="13" name="ชื่อเรื่องรอง 11">
            <a:extLst>
              <a:ext uri="{FF2B5EF4-FFF2-40B4-BE49-F238E27FC236}">
                <a16:creationId xmlns:a16="http://schemas.microsoft.com/office/drawing/2014/main" id="{3BCC4002-B0E4-4AF2-ADE4-6008F8696DF2}"/>
              </a:ext>
            </a:extLst>
          </p:cNvPr>
          <p:cNvSpPr txBox="1">
            <a:spLocks/>
          </p:cNvSpPr>
          <p:nvPr/>
        </p:nvSpPr>
        <p:spPr>
          <a:xfrm>
            <a:off x="401189" y="9475939"/>
            <a:ext cx="6000750" cy="214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สรุปผลการปฏิบัติงาน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	ในการจัดทำโปรแกรมระบบแจ้งซ่อมและสำรองเครื่อง โดยระบบนี้สามารถประมวลผลตามวัตถุ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ประสงค์และขอบเขตของโครงงาน โดยมีวัตถุประสงค์เพื่อสร้างระบบแจ้งซ่อมและสำรองเครื่องด้วย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(VB)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เมื่อติดตั้งบนระบบปฏิบัติการ (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OS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 จะสามารถเข้าใช้งานระบบได้ตรงตามวัตถุประสงค์และขอบเขต เพื่อำนวยความสะดวกแก่ผู้ใช้งาน จากที่ได้ศึกษาและลงมือทดสอบการทำงานของระบบแล้ว ได้สรุปและวิจารณ์ผลการดำเนินงาน ซึ่งกล่าวถึงผลของการทดสอบโปรแกรม ปัญหา อุปสรรค และแนวทางการพัฒนา เพื่อให้มีประสิทธิภาพมากยิ่งขึ้น</a:t>
            </a:r>
            <a:endParaRPr lang="th-TH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รูปภาพ 10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B003779-FDE5-48B3-8F48-DC32BD6DFE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" b="-1965"/>
          <a:stretch/>
        </p:blipFill>
        <p:spPr>
          <a:xfrm>
            <a:off x="0" y="-1"/>
            <a:ext cx="6858000" cy="870787"/>
          </a:xfrm>
          <a:prstGeom prst="rect">
            <a:avLst/>
          </a:prstGeom>
        </p:spPr>
      </p:pic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49048F91-9009-43E5-9AE6-31B7DFCC3B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r="888" b="4234"/>
          <a:stretch/>
        </p:blipFill>
        <p:spPr>
          <a:xfrm>
            <a:off x="0" y="11543566"/>
            <a:ext cx="6858001" cy="6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1690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300</Words>
  <Application>Microsoft Office PowerPoint</Application>
  <PresentationFormat>แบบจอกว้าง</PresentationFormat>
  <Paragraphs>13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ธีมของ Office</vt:lpstr>
      <vt:lpstr>ชื่อสถานประกอบการ ห้างหุ้นส่วนจำกัด เน็กซ์ ครีเอชัน ชื่อนักศึกษา นายศรายุทธ  ไกรษร สาขาวิชา วิศวกรรมคอมพิวเตอร์ เรื่อง ระบบแจ้งซ่อมและสำรองเครื่องให้ลูกค้า System for repair and backup machine.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ARMGT</dc:creator>
  <cp:lastModifiedBy>ARMGT</cp:lastModifiedBy>
  <cp:revision>16</cp:revision>
  <dcterms:created xsi:type="dcterms:W3CDTF">2020-10-22T03:53:59Z</dcterms:created>
  <dcterms:modified xsi:type="dcterms:W3CDTF">2020-10-28T06:23:28Z</dcterms:modified>
</cp:coreProperties>
</file>