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1" r:id="rId1"/>
  </p:sldMasterIdLst>
  <p:sldIdLst>
    <p:sldId id="289" r:id="rId2"/>
    <p:sldId id="286" r:id="rId3"/>
    <p:sldId id="281" r:id="rId4"/>
    <p:sldId id="257" r:id="rId5"/>
    <p:sldId id="256" r:id="rId6"/>
    <p:sldId id="258" r:id="rId7"/>
    <p:sldId id="260" r:id="rId8"/>
    <p:sldId id="261" r:id="rId9"/>
    <p:sldId id="273" r:id="rId10"/>
    <p:sldId id="264" r:id="rId11"/>
    <p:sldId id="266" r:id="rId12"/>
    <p:sldId id="274" r:id="rId13"/>
    <p:sldId id="275" r:id="rId14"/>
    <p:sldId id="276" r:id="rId15"/>
    <p:sldId id="277" r:id="rId16"/>
    <p:sldId id="278" r:id="rId17"/>
    <p:sldId id="284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A285320-FA96-4886-9FBD-EDCD40BDC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480048" cy="1219200"/>
          </a:xfrm>
        </p:spPr>
        <p:txBody>
          <a:bodyPr/>
          <a:lstStyle/>
          <a:p>
            <a:pPr algn="ctr"/>
            <a:r>
              <a:rPr smtClean="0"/>
              <a:t>Pac-MAN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8406150" cy="2438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Presented by</a:t>
            </a:r>
          </a:p>
          <a:p>
            <a:pPr algn="l"/>
            <a:r>
              <a:rPr lang="en-US" dirty="0" smtClean="0"/>
              <a:t>            Sarayu </a:t>
            </a:r>
            <a:r>
              <a:rPr lang="en-US" dirty="0" err="1" smtClean="0"/>
              <a:t>Tokala</a:t>
            </a:r>
            <a:r>
              <a:rPr lang="en-US" dirty="0" smtClean="0"/>
              <a:t> 1NH21IS138</a:t>
            </a:r>
          </a:p>
          <a:p>
            <a:pPr algn="l"/>
            <a:r>
              <a:rPr lang="en-US" dirty="0" smtClean="0"/>
              <a:t>            </a:t>
            </a:r>
            <a:r>
              <a:rPr lang="en-US" dirty="0" err="1" smtClean="0"/>
              <a:t>Aastha</a:t>
            </a:r>
            <a:r>
              <a:rPr lang="en-US" dirty="0" smtClean="0"/>
              <a:t>  Bhardwaj 1NH21IS001</a:t>
            </a:r>
          </a:p>
          <a:p>
            <a:pPr algn="l"/>
            <a:r>
              <a:rPr lang="en-US" dirty="0" smtClean="0"/>
              <a:t>            P Tejaswini Reddy 1NH21IS106</a:t>
            </a:r>
          </a:p>
          <a:p>
            <a:pPr algn="l"/>
            <a:r>
              <a:rPr lang="en-US" dirty="0" smtClean="0"/>
              <a:t>            Rudrakshi Lamba 1NH21CS201</a:t>
            </a:r>
          </a:p>
          <a:p>
            <a:pPr algn="l"/>
            <a:r>
              <a:rPr lang="en-US" dirty="0" smtClean="0"/>
              <a:t>            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219200"/>
            <a:ext cx="8062912" cy="2743200"/>
          </a:xfrm>
        </p:spPr>
        <p:txBody>
          <a:bodyPr>
            <a:normAutofit/>
          </a:bodyPr>
          <a:lstStyle/>
          <a:p>
            <a:pPr algn="just"/>
            <a:r>
              <a:rPr lang="en-US" sz="1900" dirty="0" smtClean="0"/>
              <a:t> for </a:t>
            </a:r>
            <a:r>
              <a:rPr lang="en-US" sz="1900" dirty="0" err="1" smtClean="0"/>
              <a:t>i</a:t>
            </a:r>
            <a:r>
              <a:rPr lang="en-US" sz="1900" dirty="0" smtClean="0"/>
              <a:t>, row in enumerate(</a:t>
            </a:r>
            <a:r>
              <a:rPr lang="en-US" sz="1900" dirty="0" err="1" smtClean="0"/>
              <a:t>enviroment</a:t>
            </a:r>
            <a:r>
              <a:rPr lang="en-US" sz="1900" dirty="0" smtClean="0"/>
              <a:t>()):</a:t>
            </a:r>
          </a:p>
          <a:p>
            <a:pPr algn="just"/>
            <a:r>
              <a:rPr lang="en-US" sz="1900" dirty="0" smtClean="0"/>
              <a:t>            for j, item in enumerate(row):</a:t>
            </a:r>
          </a:p>
          <a:p>
            <a:pPr algn="just"/>
            <a:r>
              <a:rPr lang="en-US" sz="1900" dirty="0" smtClean="0"/>
              <a:t>                if item != 0: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self.dots_group.add</a:t>
            </a:r>
            <a:r>
              <a:rPr lang="en-US" sz="1900" dirty="0" smtClean="0"/>
              <a:t>(Ellipse(j*32+12,i*32+12,WHITE,8,8))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self.pacman_sound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pygame.mixer.Sound</a:t>
            </a:r>
            <a:r>
              <a:rPr lang="en-US" sz="1900" dirty="0" smtClean="0"/>
              <a:t>("pacman_sound.ogg")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self.game_over_sound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pygame.mixer.Sound</a:t>
            </a:r>
            <a:r>
              <a:rPr lang="en-US" sz="1900" dirty="0" smtClean="0"/>
              <a:t>("game_over_sound.ogg")</a:t>
            </a:r>
            <a:endParaRPr lang="en-US" sz="1900" dirty="0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062912" cy="6019800"/>
          </a:xfrm>
        </p:spPr>
        <p:txBody>
          <a:bodyPr>
            <a:noAutofit/>
          </a:bodyPr>
          <a:lstStyle/>
          <a:p>
            <a:pPr algn="just"/>
            <a:r>
              <a:rPr lang="en-US" sz="1900" dirty="0" smtClean="0"/>
              <a:t> </a:t>
            </a:r>
            <a:r>
              <a:rPr lang="en-US" sz="1800" dirty="0" smtClean="0"/>
              <a:t>def </a:t>
            </a:r>
            <a:r>
              <a:rPr lang="en-US" sz="1800" dirty="0" err="1" smtClean="0"/>
              <a:t>process_events</a:t>
            </a:r>
            <a:r>
              <a:rPr lang="en-US" sz="1800" dirty="0" smtClean="0"/>
              <a:t>(self):</a:t>
            </a:r>
          </a:p>
          <a:p>
            <a:pPr algn="just"/>
            <a:r>
              <a:rPr lang="en-US" sz="1800" dirty="0" smtClean="0"/>
              <a:t>        for event in </a:t>
            </a:r>
            <a:r>
              <a:rPr lang="en-US" sz="1800" dirty="0" err="1" smtClean="0"/>
              <a:t>pygame.event.get</a:t>
            </a:r>
            <a:r>
              <a:rPr lang="en-US" sz="1800" dirty="0" smtClean="0"/>
              <a:t>(): # User did something</a:t>
            </a:r>
          </a:p>
          <a:p>
            <a:pPr algn="just"/>
            <a:r>
              <a:rPr lang="en-US" sz="1800" dirty="0" smtClean="0"/>
              <a:t>            if event.type == </a:t>
            </a:r>
            <a:r>
              <a:rPr lang="en-US" sz="1800" dirty="0" err="1" smtClean="0"/>
              <a:t>pygame.QUIT</a:t>
            </a:r>
            <a:r>
              <a:rPr lang="en-US" sz="1800" dirty="0" smtClean="0"/>
              <a:t>: # If user clicked close</a:t>
            </a:r>
          </a:p>
          <a:p>
            <a:pPr algn="just"/>
            <a:r>
              <a:rPr lang="en-US" sz="1800" dirty="0" smtClean="0"/>
              <a:t>                return True</a:t>
            </a:r>
          </a:p>
          <a:p>
            <a:pPr algn="just"/>
            <a:r>
              <a:rPr lang="en-US" sz="1800" dirty="0" smtClean="0"/>
              <a:t>                </a:t>
            </a:r>
            <a:r>
              <a:rPr lang="en-US" sz="1800" dirty="0" err="1" smtClean="0"/>
              <a:t>self.menu.event_handler</a:t>
            </a:r>
            <a:r>
              <a:rPr lang="en-US" sz="1800" dirty="0" smtClean="0"/>
              <a:t>(event)</a:t>
            </a:r>
          </a:p>
          <a:p>
            <a:pPr algn="just"/>
            <a:r>
              <a:rPr lang="en-US" sz="1800" dirty="0" smtClean="0"/>
              <a:t>                if event.type == </a:t>
            </a:r>
            <a:r>
              <a:rPr lang="en-US" sz="1800" dirty="0" err="1" smtClean="0"/>
              <a:t>pygame.KEYDOWN</a:t>
            </a:r>
            <a:r>
              <a:rPr lang="en-US" sz="1800" dirty="0" smtClean="0"/>
              <a:t>:</a:t>
            </a:r>
          </a:p>
          <a:p>
            <a:pPr algn="just"/>
            <a:r>
              <a:rPr lang="en-US" sz="1800" dirty="0" smtClean="0"/>
              <a:t>                    if event.key == </a:t>
            </a:r>
            <a:r>
              <a:rPr lang="en-US" sz="1800" dirty="0" err="1" smtClean="0"/>
              <a:t>pygame.K_RETURN</a:t>
            </a:r>
            <a:r>
              <a:rPr lang="en-US" sz="1800" dirty="0" smtClean="0"/>
              <a:t>:</a:t>
            </a:r>
          </a:p>
          <a:p>
            <a:pPr algn="just"/>
            <a:r>
              <a:rPr lang="en-US" sz="1800" dirty="0" smtClean="0"/>
              <a:t>                        if self.game_over and not self.about:</a:t>
            </a:r>
          </a:p>
          <a:p>
            <a:pPr algn="just"/>
            <a:r>
              <a:rPr lang="en-US" sz="1800" dirty="0" smtClean="0"/>
              <a:t>                            if </a:t>
            </a:r>
            <a:r>
              <a:rPr lang="en-US" sz="1800" dirty="0" err="1" smtClean="0"/>
              <a:t>self.menu.state</a:t>
            </a:r>
            <a:r>
              <a:rPr lang="en-US" sz="1800" dirty="0" smtClean="0"/>
              <a:t> == 0:</a:t>
            </a:r>
          </a:p>
          <a:p>
            <a:pPr algn="just"/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self._init</a:t>
            </a:r>
            <a:r>
              <a:rPr lang="en-US" sz="1800" dirty="0" smtClean="0"/>
              <a:t>_()</a:t>
            </a:r>
          </a:p>
          <a:p>
            <a:pPr algn="just"/>
            <a:r>
              <a:rPr lang="en-US" sz="1800" dirty="0" smtClean="0"/>
              <a:t>                                self.game_over = False</a:t>
            </a:r>
          </a:p>
          <a:p>
            <a:pPr algn="just"/>
            <a:r>
              <a:rPr lang="en-US" sz="1800" dirty="0" smtClean="0"/>
              <a:t>                            elif </a:t>
            </a:r>
            <a:r>
              <a:rPr lang="en-US" sz="1800" dirty="0" err="1" smtClean="0"/>
              <a:t>self.menu.state</a:t>
            </a:r>
            <a:r>
              <a:rPr lang="en-US" sz="1800" dirty="0" smtClean="0"/>
              <a:t> == 1:</a:t>
            </a:r>
          </a:p>
          <a:p>
            <a:pPr algn="just"/>
            <a:r>
              <a:rPr lang="en-US" sz="1800" dirty="0" smtClean="0"/>
              <a:t>                                self.about = True</a:t>
            </a:r>
          </a:p>
          <a:p>
            <a:pPr algn="just"/>
            <a:r>
              <a:rPr lang="en-US" sz="1800" dirty="0" smtClean="0"/>
              <a:t>                            elif </a:t>
            </a:r>
            <a:r>
              <a:rPr lang="en-US" sz="1800" dirty="0" err="1" smtClean="0"/>
              <a:t>self.menu.state</a:t>
            </a:r>
            <a:r>
              <a:rPr lang="en-US" sz="1800" dirty="0" smtClean="0"/>
              <a:t> == 2:</a:t>
            </a:r>
          </a:p>
          <a:p>
            <a:pPr algn="just"/>
            <a:r>
              <a:rPr lang="en-US" sz="1800" dirty="0" smtClean="0"/>
              <a:t>                                return True</a:t>
            </a:r>
          </a:p>
          <a:p>
            <a:pPr algn="just"/>
            <a:endParaRPr lang="en" sz="1800" dirty="0" smtClean="0"/>
          </a:p>
          <a:p>
            <a:pPr algn="just"/>
            <a:r>
              <a:rPr lang="en-US" sz="1800" dirty="0" smtClean="0"/>
              <a:t>                            elif event.key == pygame.K_RIGHT:</a:t>
            </a:r>
          </a:p>
          <a:p>
            <a:pPr algn="just"/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self.player.move_right</a:t>
            </a:r>
            <a:r>
              <a:rPr lang="en-US" sz="1800" dirty="0" smtClean="0"/>
              <a:t>()</a:t>
            </a:r>
          </a:p>
          <a:p>
            <a:pPr algn="just"/>
            <a:endParaRPr lang="en" sz="1800" dirty="0" smtClean="0"/>
          </a:p>
          <a:p>
            <a:pPr algn="just"/>
            <a:r>
              <a:rPr lang="en-US" sz="1800" dirty="0" smtClean="0"/>
              <a:t>                            elif event.key == pygame.K_LEFT:</a:t>
            </a:r>
          </a:p>
          <a:p>
            <a:pPr algn="just"/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self.player.move_left</a:t>
            </a:r>
            <a:r>
              <a:rPr lang="en-US" sz="1800" dirty="0" smtClean="0"/>
              <a:t>()</a:t>
            </a:r>
          </a:p>
          <a:p>
            <a:pPr algn="just"/>
            <a:endParaRPr lang="en" sz="1800" dirty="0" smtClean="0"/>
          </a:p>
          <a:p>
            <a:pPr algn="just"/>
            <a:r>
              <a:rPr lang="en-US" sz="1800" dirty="0" smtClean="0"/>
              <a:t>                            elif event.key == pygame.K_UP:</a:t>
            </a:r>
          </a:p>
          <a:p>
            <a:pPr algn="just"/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self.player.move_up</a:t>
            </a:r>
            <a:r>
              <a:rPr lang="en-US" sz="1800" dirty="0" smtClean="0"/>
              <a:t>()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556260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" dirty="0" smtClean="0"/>
          </a:p>
          <a:p>
            <a:pPr algn="just"/>
            <a:endParaRPr lang="en" dirty="0" smtClean="0"/>
          </a:p>
          <a:p>
            <a:pPr algn="just"/>
            <a:r>
              <a:rPr lang="en-US" dirty="0" smtClean="0"/>
              <a:t>                            elif event.key == pygame.K  DOWN:</a:t>
            </a:r>
          </a:p>
          <a:p>
            <a:pPr algn="just"/>
            <a:r>
              <a:rPr lang="en-US" dirty="0" smtClean="0"/>
              <a:t>                                self.player.move_down()</a:t>
            </a:r>
          </a:p>
          <a:p>
            <a:pPr algn="just"/>
            <a:endParaRPr lang="en" dirty="0" smtClean="0"/>
          </a:p>
          <a:p>
            <a:pPr algn="just"/>
            <a:r>
              <a:rPr lang="en-US" dirty="0" smtClean="0"/>
              <a:t>                            elif event.key == pygame.K_ESCAPE:</a:t>
            </a:r>
          </a:p>
          <a:p>
            <a:pPr algn="just"/>
            <a:r>
              <a:rPr lang="en-US" dirty="0" smtClean="0"/>
              <a:t>                                self.game_over = True</a:t>
            </a:r>
          </a:p>
          <a:p>
            <a:pPr algn="just"/>
            <a:r>
              <a:rPr lang="en-US" dirty="0" smtClean="0"/>
              <a:t>                                self.about = False</a:t>
            </a:r>
          </a:p>
          <a:p>
            <a:pPr algn="just"/>
            <a:endParaRPr lang="en" dirty="0" smtClean="0"/>
          </a:p>
          <a:p>
            <a:pPr algn="just"/>
            <a:r>
              <a:rPr lang="en-US" dirty="0" smtClean="0"/>
              <a:t>                            elif event.type == pygame.KEYUP:</a:t>
            </a:r>
          </a:p>
          <a:p>
            <a:pPr algn="just"/>
            <a:r>
              <a:rPr lang="en-US" dirty="0" smtClean="0"/>
              <a:t>                                if event.key == pygame.K_RIGHT:</a:t>
            </a:r>
          </a:p>
          <a:p>
            <a:pPr algn="just"/>
            <a:r>
              <a:rPr lang="en-US" dirty="0" smtClean="0"/>
              <a:t>                                    self.player.stop_move_right()</a:t>
            </a:r>
          </a:p>
          <a:p>
            <a:pPr algn="just"/>
            <a:r>
              <a:rPr lang="en-US" dirty="0" smtClean="0"/>
              <a:t>                                elif event.key == pygame.K_LEFT:</a:t>
            </a:r>
          </a:p>
          <a:p>
            <a:pPr algn="just"/>
            <a:r>
              <a:rPr lang="en-US" dirty="0" smtClean="0"/>
              <a:t>                                    self.player.stop_move_left()</a:t>
            </a:r>
          </a:p>
          <a:p>
            <a:pPr algn="just"/>
            <a:r>
              <a:rPr lang="en-US" dirty="0" smtClean="0"/>
              <a:t>                                elif event.key == pygame.K_UP:</a:t>
            </a:r>
          </a:p>
          <a:p>
            <a:pPr algn="just"/>
            <a:r>
              <a:rPr lang="en-US" dirty="0" smtClean="0"/>
              <a:t>                                    self.player.stop_move_up()</a:t>
            </a:r>
          </a:p>
          <a:p>
            <a:pPr algn="just"/>
            <a:r>
              <a:rPr lang="en-US" dirty="0" smtClean="0"/>
              <a:t>                                elif event.key == pygame.K_DOWN:</a:t>
            </a:r>
          </a:p>
          <a:p>
            <a:pPr algn="just"/>
            <a:r>
              <a:rPr lang="en-US" dirty="0" smtClean="0"/>
              <a:t>                                    self.player.stop_move_down()</a:t>
            </a:r>
          </a:p>
          <a:p>
            <a:pPr algn="just"/>
            <a:r>
              <a:rPr lang="en-US" dirty="0" smtClean="0"/>
              <a:t>                                elif event.type == pygame.MOUSEBUTTONDOWN:</a:t>
            </a:r>
          </a:p>
          <a:p>
            <a:pPr algn="just"/>
            <a:r>
              <a:rPr lang="en-US" dirty="0" smtClean="0"/>
              <a:t>                                    self.player.explosion = True</a:t>
            </a:r>
          </a:p>
          <a:p>
            <a:pPr algn="just"/>
            <a:r>
              <a:rPr lang="en-US" dirty="0" smtClean="0"/>
              <a:t>                                    return False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62912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                  self.player.explosion = True</a:t>
            </a:r>
          </a:p>
          <a:p>
            <a:pPr algn="just"/>
            <a:r>
              <a:rPr lang="en-US" dirty="0" smtClean="0"/>
              <a:t>                    </a:t>
            </a:r>
            <a:r>
              <a:rPr lang="en-US" dirty="0" err="1" smtClean="0"/>
              <a:t>self.game_over_sound.play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                    self.game_over = </a:t>
            </a:r>
            <a:r>
              <a:rPr lang="en-US" dirty="0" err="1" smtClean="0"/>
              <a:t>self.player.game_over</a:t>
            </a:r>
            <a:endParaRPr lang="en-US" dirty="0" smtClean="0"/>
          </a:p>
          <a:p>
            <a:pPr algn="just"/>
            <a:r>
              <a:rPr lang="en-US" dirty="0" smtClean="0"/>
              <a:t>                    self.enemies.update(</a:t>
            </a:r>
            <a:r>
              <a:rPr lang="en-US" dirty="0" err="1" smtClean="0"/>
              <a:t>self.horizontal_blocks,self.vertical_blocks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    def </a:t>
            </a:r>
            <a:r>
              <a:rPr lang="en-US" dirty="0" err="1" smtClean="0"/>
              <a:t>display_frame</a:t>
            </a:r>
            <a:r>
              <a:rPr lang="en-US" dirty="0" smtClean="0"/>
              <a:t>(</a:t>
            </a:r>
            <a:r>
              <a:rPr lang="en-US" dirty="0" err="1" smtClean="0"/>
              <a:t>self,screen</a:t>
            </a:r>
            <a:r>
              <a:rPr lang="en-US" dirty="0" smtClean="0"/>
              <a:t>):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screen.fill</a:t>
            </a:r>
            <a:r>
              <a:rPr lang="en-US" dirty="0" smtClean="0"/>
              <a:t>(BLACK)</a:t>
            </a:r>
          </a:p>
          <a:p>
            <a:pPr algn="just"/>
            <a:r>
              <a:rPr lang="en-US" dirty="0" smtClean="0"/>
              <a:t>        if self.game_over:</a:t>
            </a:r>
          </a:p>
          <a:p>
            <a:pPr algn="just"/>
            <a:r>
              <a:rPr lang="en-US" dirty="0" smtClean="0"/>
              <a:t>            if self.about:    def </a:t>
            </a:r>
            <a:r>
              <a:rPr lang="en-US" dirty="0" err="1" smtClean="0"/>
              <a:t>run_logic</a:t>
            </a:r>
            <a:r>
              <a:rPr lang="en-US" dirty="0" smtClean="0"/>
              <a:t>(self):</a:t>
            </a:r>
          </a:p>
          <a:p>
            <a:pPr algn="just"/>
            <a:r>
              <a:rPr lang="en-US" dirty="0" smtClean="0"/>
              <a:t>        if not self.game_over:</a:t>
            </a:r>
          </a:p>
          <a:p>
            <a:pPr algn="just"/>
            <a:r>
              <a:rPr lang="en-US" dirty="0" smtClean="0"/>
              <a:t>            self.player.update(</a:t>
            </a:r>
            <a:r>
              <a:rPr lang="en-US" dirty="0" err="1" smtClean="0"/>
              <a:t>self.horizontal_blocks,self.vertical_blocks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            </a:t>
            </a:r>
            <a:r>
              <a:rPr lang="en-US" dirty="0" err="1" smtClean="0"/>
              <a:t>block_hit_list</a:t>
            </a:r>
            <a:r>
              <a:rPr lang="en-US" dirty="0" smtClean="0"/>
              <a:t> = </a:t>
            </a:r>
            <a:r>
              <a:rPr lang="en-US" dirty="0" err="1" smtClean="0"/>
              <a:t>pygame.sprite.spritecollide</a:t>
            </a:r>
            <a:r>
              <a:rPr lang="en-US" dirty="0" smtClean="0"/>
              <a:t>(</a:t>
            </a:r>
            <a:r>
              <a:rPr lang="en-US" dirty="0" err="1" smtClean="0"/>
              <a:t>self.player,self.dots_group,True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            if len(</a:t>
            </a:r>
            <a:r>
              <a:rPr lang="en-US" dirty="0" err="1" smtClean="0"/>
              <a:t>block_hit_list</a:t>
            </a:r>
            <a:r>
              <a:rPr lang="en-US" dirty="0" smtClean="0"/>
              <a:t>): 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self.pacman_sound.play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self.score</a:t>
            </a:r>
            <a:r>
              <a:rPr lang="en-US" dirty="0" smtClean="0"/>
              <a:t> += 1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block_hit_list</a:t>
            </a:r>
            <a:r>
              <a:rPr lang="en-US" dirty="0" smtClean="0"/>
              <a:t> = </a:t>
            </a:r>
            <a:r>
              <a:rPr lang="en-US" dirty="0" err="1" smtClean="0"/>
              <a:t>pygame.sprite.spritecollide</a:t>
            </a:r>
            <a:r>
              <a:rPr lang="en-US" dirty="0" smtClean="0"/>
              <a:t>(</a:t>
            </a:r>
            <a:r>
              <a:rPr lang="en-US" dirty="0" err="1" smtClean="0"/>
              <a:t>self.player,self.enemies,True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                if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block_hit_list</a:t>
            </a:r>
            <a:r>
              <a:rPr lang="en-US" dirty="0" smtClean="0"/>
              <a:t>):</a:t>
            </a:r>
          </a:p>
          <a:p>
            <a:pPr algn="just"/>
            <a:endParaRPr lang="en" dirty="0" smtClean="0"/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self.display_message</a:t>
            </a:r>
            <a:r>
              <a:rPr lang="en-US" dirty="0" smtClean="0"/>
              <a:t>(</a:t>
            </a:r>
            <a:r>
              <a:rPr lang="en-US" dirty="0" err="1" smtClean="0"/>
              <a:t>screen,"It</a:t>
            </a:r>
            <a:r>
              <a:rPr lang="en-US" dirty="0" smtClean="0"/>
              <a:t> is an arcade Game")</a:t>
            </a:r>
          </a:p>
          <a:p>
            <a:pPr algn="just"/>
            <a:r>
              <a:rPr lang="en-US" dirty="0" smtClean="0"/>
              <a:t>            else: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self.menu.display_frame</a:t>
            </a:r>
            <a:r>
              <a:rPr lang="en-US" dirty="0" smtClean="0"/>
              <a:t>(screen)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219200"/>
            <a:ext cx="8062912" cy="3886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else: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self.menu.display_frame</a:t>
            </a:r>
            <a:r>
              <a:rPr lang="en-US" dirty="0" smtClean="0"/>
              <a:t>(screen)</a:t>
            </a:r>
          </a:p>
          <a:p>
            <a:pPr algn="just"/>
            <a:r>
              <a:rPr lang="en-US" dirty="0" smtClean="0"/>
              <a:t>        height = </a:t>
            </a:r>
            <a:r>
              <a:rPr lang="en-US" dirty="0" err="1" smtClean="0"/>
              <a:t>label.get_height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posX</a:t>
            </a:r>
            <a:r>
              <a:rPr lang="en-US" dirty="0" smtClean="0"/>
              <a:t> = (SCREEN_WIDTH /2) - (width /2)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posY</a:t>
            </a:r>
            <a:r>
              <a:rPr lang="en-US" dirty="0" smtClean="0"/>
              <a:t> = (SCREEN_HEIGHT /2) - (height /2)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screen.blit</a:t>
            </a:r>
            <a:r>
              <a:rPr lang="en-US" dirty="0" smtClean="0"/>
              <a:t>(label,(</a:t>
            </a:r>
            <a:r>
              <a:rPr lang="en-US" dirty="0" err="1" smtClean="0"/>
              <a:t>posX,posY</a:t>
            </a:r>
            <a:r>
              <a:rPr lang="en-US" dirty="0" smtClean="0"/>
              <a:t>))</a:t>
            </a:r>
          </a:p>
          <a:p>
            <a:pPr algn="just"/>
            <a:r>
              <a:rPr lang="en-US" dirty="0" smtClean="0"/>
              <a:t>class Menu(object):</a:t>
            </a:r>
          </a:p>
          <a:p>
            <a:pPr algn="just"/>
            <a:r>
              <a:rPr lang="en-US" dirty="0" smtClean="0"/>
              <a:t>    state = 0</a:t>
            </a:r>
          </a:p>
          <a:p>
            <a:pPr algn="just"/>
            <a:r>
              <a:rPr lang="en-US" dirty="0" smtClean="0"/>
              <a:t>    def _init_(</a:t>
            </a:r>
            <a:r>
              <a:rPr lang="en-US" dirty="0" err="1" smtClean="0"/>
              <a:t>self,items,font_color</a:t>
            </a:r>
            <a:r>
              <a:rPr lang="en-US" dirty="0" smtClean="0"/>
              <a:t>=(0,0,0),</a:t>
            </a:r>
            <a:r>
              <a:rPr lang="en-US" dirty="0" err="1" smtClean="0"/>
              <a:t>select_color</a:t>
            </a:r>
            <a:r>
              <a:rPr lang="en-US" dirty="0" smtClean="0"/>
              <a:t>=(255,0,0),</a:t>
            </a:r>
            <a:r>
              <a:rPr lang="en-US" dirty="0" err="1" smtClean="0"/>
              <a:t>ttf_font</a:t>
            </a:r>
            <a:r>
              <a:rPr lang="en-US" dirty="0" smtClean="0"/>
              <a:t>=</a:t>
            </a:r>
            <a:r>
              <a:rPr lang="en-US" dirty="0" err="1" smtClean="0"/>
              <a:t>None,font_size</a:t>
            </a:r>
            <a:r>
              <a:rPr lang="en-US" dirty="0" smtClean="0"/>
              <a:t>=25):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self.font_color</a:t>
            </a:r>
            <a:r>
              <a:rPr lang="en-US" dirty="0" smtClean="0"/>
              <a:t> = </a:t>
            </a:r>
            <a:r>
              <a:rPr lang="en-US" dirty="0" err="1" smtClean="0"/>
              <a:t>font_color</a:t>
            </a:r>
            <a:endParaRPr lang="en-US" dirty="0" smtClean="0"/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self.select_color</a:t>
            </a:r>
            <a:r>
              <a:rPr lang="en-US" dirty="0" smtClean="0"/>
              <a:t> = </a:t>
            </a:r>
            <a:r>
              <a:rPr lang="en-US" dirty="0" err="1" smtClean="0"/>
              <a:t>select_color</a:t>
            </a:r>
            <a:endParaRPr lang="en-US" dirty="0" smtClean="0"/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self.items</a:t>
            </a:r>
            <a:r>
              <a:rPr lang="en-US" dirty="0" smtClean="0"/>
              <a:t> = items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self.font</a:t>
            </a:r>
            <a:r>
              <a:rPr lang="en-US" dirty="0" smtClean="0"/>
              <a:t> = </a:t>
            </a:r>
            <a:r>
              <a:rPr lang="en-US" dirty="0" err="1" smtClean="0"/>
              <a:t>pygame.font.Font</a:t>
            </a:r>
            <a:r>
              <a:rPr lang="en-US" dirty="0" smtClean="0"/>
              <a:t>(</a:t>
            </a:r>
            <a:r>
              <a:rPr lang="en-US" dirty="0" err="1" smtClean="0"/>
              <a:t>ttf_font,font_size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990600"/>
            <a:ext cx="8062912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class Menu(object):</a:t>
            </a:r>
          </a:p>
          <a:p>
            <a:pPr algn="just"/>
            <a:r>
              <a:rPr lang="en-US" dirty="0" smtClean="0"/>
              <a:t>    state = 0</a:t>
            </a:r>
          </a:p>
          <a:p>
            <a:pPr algn="just"/>
            <a:r>
              <a:rPr lang="en-US" dirty="0" smtClean="0"/>
              <a:t>    def _init_(</a:t>
            </a:r>
            <a:r>
              <a:rPr lang="en-US" dirty="0" err="1" smtClean="0"/>
              <a:t>self,items,font_color</a:t>
            </a:r>
            <a:r>
              <a:rPr lang="en-US" dirty="0" smtClean="0"/>
              <a:t>=(0,0,0),</a:t>
            </a:r>
            <a:r>
              <a:rPr lang="en-US" dirty="0" err="1" smtClean="0"/>
              <a:t>select_color</a:t>
            </a:r>
            <a:r>
              <a:rPr lang="en-US" dirty="0" smtClean="0"/>
              <a:t>=(255,0,0),</a:t>
            </a:r>
            <a:r>
              <a:rPr lang="en-US" dirty="0" err="1" smtClean="0"/>
              <a:t>ttf_font</a:t>
            </a:r>
            <a:r>
              <a:rPr lang="en-US" dirty="0" smtClean="0"/>
              <a:t>=</a:t>
            </a:r>
            <a:r>
              <a:rPr lang="en-US" dirty="0" err="1" smtClean="0"/>
              <a:t>None,font_size</a:t>
            </a:r>
            <a:r>
              <a:rPr lang="en-US" dirty="0" smtClean="0"/>
              <a:t>=25):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self.font_color</a:t>
            </a:r>
            <a:r>
              <a:rPr lang="en-US" dirty="0" smtClean="0"/>
              <a:t> = </a:t>
            </a:r>
            <a:r>
              <a:rPr lang="en-US" dirty="0" err="1" smtClean="0"/>
              <a:t>font_color</a:t>
            </a:r>
            <a:endParaRPr lang="en-US" dirty="0" smtClean="0"/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self.select_color</a:t>
            </a:r>
            <a:r>
              <a:rPr lang="en-US" dirty="0" smtClean="0"/>
              <a:t> = </a:t>
            </a:r>
            <a:r>
              <a:rPr lang="en-US" dirty="0" err="1" smtClean="0"/>
              <a:t>select_color</a:t>
            </a:r>
            <a:endParaRPr lang="en-US" dirty="0" smtClean="0"/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self.items</a:t>
            </a:r>
            <a:r>
              <a:rPr lang="en-US" dirty="0" smtClean="0"/>
              <a:t> = items</a:t>
            </a:r>
          </a:p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self.font</a:t>
            </a:r>
            <a:r>
              <a:rPr lang="en-US" dirty="0" smtClean="0"/>
              <a:t> = </a:t>
            </a:r>
            <a:r>
              <a:rPr lang="en-US" dirty="0" err="1" smtClean="0"/>
              <a:t>pygame.font.Font</a:t>
            </a:r>
            <a:r>
              <a:rPr lang="en-US" dirty="0" smtClean="0"/>
              <a:t>(</a:t>
            </a:r>
            <a:r>
              <a:rPr lang="en-US" dirty="0" err="1" smtClean="0"/>
              <a:t>ttf_font,font_size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 def </a:t>
            </a:r>
            <a:r>
              <a:rPr lang="en-US" dirty="0" err="1" smtClean="0"/>
              <a:t>display_frame</a:t>
            </a:r>
            <a:r>
              <a:rPr lang="en-US" dirty="0" smtClean="0"/>
              <a:t>(</a:t>
            </a:r>
            <a:r>
              <a:rPr lang="en-US" dirty="0" err="1" smtClean="0"/>
              <a:t>self,screen</a:t>
            </a:r>
            <a:r>
              <a:rPr lang="en-US" dirty="0" smtClean="0"/>
              <a:t>):</a:t>
            </a:r>
          </a:p>
          <a:p>
            <a:pPr algn="just"/>
            <a:r>
              <a:rPr lang="en-US" dirty="0" smtClean="0"/>
              <a:t>        for index, item in enumerate(</a:t>
            </a:r>
            <a:r>
              <a:rPr lang="en-US" dirty="0" err="1" smtClean="0"/>
              <a:t>self.items</a:t>
            </a:r>
            <a:r>
              <a:rPr lang="en-US" dirty="0" smtClean="0"/>
              <a:t>):</a:t>
            </a:r>
          </a:p>
          <a:p>
            <a:pPr algn="just"/>
            <a:r>
              <a:rPr lang="en-US" dirty="0" smtClean="0"/>
              <a:t>            if </a:t>
            </a:r>
            <a:r>
              <a:rPr lang="en-US" dirty="0" err="1" smtClean="0"/>
              <a:t>self.state</a:t>
            </a:r>
            <a:r>
              <a:rPr lang="en-US" dirty="0" smtClean="0"/>
              <a:t> == index:</a:t>
            </a:r>
          </a:p>
          <a:p>
            <a:pPr algn="just"/>
            <a:r>
              <a:rPr lang="en-US" dirty="0" smtClean="0"/>
              <a:t>                label = </a:t>
            </a:r>
            <a:r>
              <a:rPr lang="en-US" dirty="0" err="1" smtClean="0"/>
              <a:t>self.font.render</a:t>
            </a:r>
            <a:r>
              <a:rPr lang="en-US" dirty="0" smtClean="0"/>
              <a:t>(</a:t>
            </a:r>
            <a:r>
              <a:rPr lang="en-US" dirty="0" err="1" smtClean="0"/>
              <a:t>item,True,self.select_color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            else:</a:t>
            </a:r>
          </a:p>
          <a:p>
            <a:pPr algn="just"/>
            <a:r>
              <a:rPr lang="en-US" dirty="0" smtClean="0"/>
              <a:t>                label = </a:t>
            </a:r>
            <a:r>
              <a:rPr lang="en-US" dirty="0" err="1" smtClean="0"/>
              <a:t>self.font.render</a:t>
            </a:r>
            <a:r>
              <a:rPr lang="en-US" dirty="0" smtClean="0"/>
              <a:t>(</a:t>
            </a:r>
            <a:r>
              <a:rPr lang="en-US" dirty="0" err="1" smtClean="0"/>
              <a:t>item,True,self.font_color</a:t>
            </a:r>
            <a:r>
              <a:rPr lang="en-US" dirty="0" smtClean="0"/>
              <a:t>)</a:t>
            </a:r>
          </a:p>
          <a:p>
            <a:pPr algn="just"/>
            <a:endParaRPr lang="en" dirty="0" smtClean="0"/>
          </a:p>
          <a:p>
            <a:pPr algn="just"/>
            <a:r>
              <a:rPr lang="en-US" dirty="0" smtClean="0"/>
              <a:t>                width = </a:t>
            </a:r>
            <a:r>
              <a:rPr lang="en-US" dirty="0" err="1" smtClean="0"/>
              <a:t>label.get_width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                height = </a:t>
            </a:r>
            <a:r>
              <a:rPr lang="en-US" dirty="0" err="1" smtClean="0"/>
              <a:t>label.get_height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posX</a:t>
            </a:r>
            <a:r>
              <a:rPr lang="en-US" dirty="0" smtClean="0"/>
              <a:t> = (SCREEN_WIDTH /2) - (width /2)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t_h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self.items</a:t>
            </a:r>
            <a:r>
              <a:rPr lang="en-US" dirty="0" smtClean="0"/>
              <a:t>) * height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posY</a:t>
            </a:r>
            <a:r>
              <a:rPr lang="en-US" dirty="0" smtClean="0"/>
              <a:t> = (SCREEN_HEIGHT /2) - (</a:t>
            </a:r>
            <a:r>
              <a:rPr lang="en-US" dirty="0" err="1" smtClean="0"/>
              <a:t>t_h</a:t>
            </a:r>
            <a:r>
              <a:rPr lang="en-US" dirty="0" smtClean="0"/>
              <a:t> /2) + (index * height)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screen.blit</a:t>
            </a:r>
            <a:r>
              <a:rPr lang="en-US" dirty="0" smtClean="0"/>
              <a:t>(label,(</a:t>
            </a:r>
            <a:r>
              <a:rPr lang="en-US" dirty="0" err="1" smtClean="0"/>
              <a:t>posX,posY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219200"/>
            <a:ext cx="8062912" cy="213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def </a:t>
            </a:r>
            <a:r>
              <a:rPr lang="en-US" dirty="0" err="1" smtClean="0"/>
              <a:t>event_handler</a:t>
            </a:r>
            <a:r>
              <a:rPr lang="en-US" dirty="0" smtClean="0"/>
              <a:t>(</a:t>
            </a:r>
            <a:r>
              <a:rPr lang="en-US" dirty="0" err="1" smtClean="0"/>
              <a:t>self,event</a:t>
            </a:r>
            <a:r>
              <a:rPr lang="en-US" dirty="0" smtClean="0"/>
              <a:t>):</a:t>
            </a:r>
          </a:p>
          <a:p>
            <a:pPr algn="just"/>
            <a:r>
              <a:rPr lang="en-US" dirty="0" smtClean="0"/>
              <a:t>        if event.type == </a:t>
            </a:r>
            <a:r>
              <a:rPr lang="en-US" dirty="0" err="1" smtClean="0"/>
              <a:t>pygame.KEYDOWN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            if event.key == pygame.K_UP:</a:t>
            </a:r>
          </a:p>
          <a:p>
            <a:pPr algn="just"/>
            <a:r>
              <a:rPr lang="en-US" dirty="0" smtClean="0"/>
              <a:t>                if </a:t>
            </a:r>
            <a:r>
              <a:rPr lang="en-US" dirty="0" err="1" smtClean="0"/>
              <a:t>self.state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                    </a:t>
            </a:r>
            <a:r>
              <a:rPr lang="en-US" dirty="0" err="1" smtClean="0"/>
              <a:t>self.state</a:t>
            </a:r>
            <a:r>
              <a:rPr lang="en-US" dirty="0" smtClean="0"/>
              <a:t> -= 1</a:t>
            </a:r>
          </a:p>
          <a:p>
            <a:pPr algn="just"/>
            <a:r>
              <a:rPr lang="en-US" dirty="0" smtClean="0"/>
              <a:t>                elif event.key == pygame.K_DOWN:</a:t>
            </a:r>
          </a:p>
          <a:p>
            <a:pPr algn="just"/>
            <a:r>
              <a:rPr lang="en-US" dirty="0" smtClean="0"/>
              <a:t>                    if </a:t>
            </a:r>
            <a:r>
              <a:rPr lang="en-US" dirty="0" err="1" smtClean="0"/>
              <a:t>self.state</a:t>
            </a:r>
            <a:r>
              <a:rPr lang="en-US" dirty="0" smtClean="0"/>
              <a:t> &amp;</a:t>
            </a:r>
            <a:r>
              <a:rPr lang="en-US" dirty="0" err="1" smtClean="0"/>
              <a:t>lt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self.items</a:t>
            </a:r>
            <a:r>
              <a:rPr lang="en-US" dirty="0" smtClean="0"/>
              <a:t>) -1</a:t>
            </a:r>
          </a:p>
          <a:p>
            <a:pPr algn="just"/>
            <a:r>
              <a:rPr lang="en-US" dirty="0" smtClean="0"/>
              <a:t>                    </a:t>
            </a:r>
            <a:r>
              <a:rPr lang="en-US" dirty="0" err="1" smtClean="0"/>
              <a:t>self.state</a:t>
            </a:r>
            <a:r>
              <a:rPr lang="en-US" dirty="0" smtClean="0"/>
              <a:t> += 1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914400"/>
          </a:xfrm>
        </p:spPr>
        <p:txBody>
          <a:bodyPr/>
          <a:lstStyle/>
          <a:p>
            <a:pPr algn="ctr"/>
            <a:r>
              <a:rPr lang="en-US" sz="4400" dirty="0" smtClean="0"/>
              <a:t>Pac-Man Program Output</a:t>
            </a:r>
            <a:endParaRPr lang="en-US" sz="4400" dirty="0"/>
          </a:p>
        </p:txBody>
      </p:sp>
      <p:pic>
        <p:nvPicPr>
          <p:cNvPr id="3" name="Picture 2" descr="pacmanou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905000"/>
            <a:ext cx="3295650" cy="3886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362200"/>
            <a:ext cx="8062912" cy="16764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8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533401"/>
            <a:ext cx="8062912" cy="1295399"/>
          </a:xfrm>
        </p:spPr>
        <p:txBody>
          <a:bodyPr/>
          <a:lstStyle/>
          <a:p>
            <a:pPr algn="l"/>
            <a:r>
              <a:rPr lang="en-US" dirty="0" smtClean="0"/>
              <a:t>History of </a:t>
            </a:r>
            <a:r>
              <a:rPr lang="en-US" dirty="0" err="1" smtClean="0"/>
              <a:t>pac</a:t>
            </a:r>
            <a:r>
              <a:rPr lang="en-US" dirty="0" smtClean="0"/>
              <a:t>-man: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6858000" cy="2743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PAC-MAN was known as puck man in Japan and is the main protagonist of Pac-Man series. Pac man had two children named baby Pac-man, Jr pac-man and spouse named Ms Pac-man. He was created by Toru –Iwatani. This character appearance was in 1980and Pac-man become legendary video game icon and one among the most recognized character in the world. In this game his meal include Pac-Dots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052511"/>
          </a:xfrm>
        </p:spPr>
        <p:txBody>
          <a:bodyPr/>
          <a:lstStyle/>
          <a:p>
            <a:pPr algn="ctr"/>
            <a:r>
              <a:rPr lang="en-US" dirty="0" smtClean="0"/>
              <a:t>Objective of Pac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438400"/>
            <a:ext cx="8062912" cy="2438400"/>
          </a:xfrm>
        </p:spPr>
        <p:txBody>
          <a:bodyPr>
            <a:normAutofit/>
          </a:bodyPr>
          <a:lstStyle/>
          <a:p>
            <a:pPr algn="l"/>
            <a:r>
              <a:rPr lang="en-US" sz="2300" dirty="0" smtClean="0"/>
              <a:t>The objective is to develop software program </a:t>
            </a:r>
            <a:r>
              <a:rPr lang="en-US" sz="2300" dirty="0" err="1" smtClean="0"/>
              <a:t>ofPac</a:t>
            </a:r>
            <a:r>
              <a:rPr lang="en-US" sz="2300" dirty="0" smtClean="0"/>
              <a:t>-Man game by python programming languages as it reduces the </a:t>
            </a:r>
            <a:r>
              <a:rPr lang="en-US" sz="2300" dirty="0" err="1" smtClean="0"/>
              <a:t>progrram</a:t>
            </a:r>
            <a:r>
              <a:rPr lang="en-US" sz="2300" dirty="0" smtClean="0"/>
              <a:t> length.  This is programs to be used in small application.</a:t>
            </a:r>
          </a:p>
          <a:p>
            <a:pPr algn="l"/>
            <a:r>
              <a:rPr lang="en-US" sz="2300" dirty="0" smtClean="0"/>
              <a:t>This game is created in 2D model. We have not given options for players to play like 2 or more players</a:t>
            </a:r>
            <a:endParaRPr lang="en-US" sz="2300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57201"/>
            <a:ext cx="7917656" cy="1295399"/>
          </a:xfrm>
        </p:spPr>
        <p:txBody>
          <a:bodyPr/>
          <a:lstStyle/>
          <a:p>
            <a:pPr algn="ctr"/>
            <a:r>
              <a:rPr lang="en-US" dirty="0" smtClean="0"/>
              <a:t>Modules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062912" cy="1524000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 err="1" smtClean="0"/>
              <a:t>pygame</a:t>
            </a:r>
            <a:endParaRPr lang="en-US" dirty="0" smtClean="0"/>
          </a:p>
          <a:p>
            <a:pPr algn="l">
              <a:buFont typeface="Wingdings" pitchFamily="2" charset="2"/>
              <a:buChar char="v"/>
            </a:pPr>
            <a:r>
              <a:rPr lang="en-US" dirty="0" smtClean="0"/>
              <a:t>Player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/>
              <a:t>Enemies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err="1" smtClean="0"/>
              <a:t>ktintr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480048" cy="1219200"/>
          </a:xfrm>
        </p:spPr>
        <p:txBody>
          <a:bodyPr/>
          <a:lstStyle/>
          <a:p>
            <a:pPr algn="ctr"/>
            <a:r>
              <a:rPr smtClean="0"/>
              <a:t>Pac-MAN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8406150" cy="2438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Presented by</a:t>
            </a:r>
          </a:p>
          <a:p>
            <a:pPr algn="l"/>
            <a:r>
              <a:rPr lang="en-US" dirty="0" smtClean="0"/>
              <a:t>            Sarayu 1NH21IS138</a:t>
            </a:r>
          </a:p>
          <a:p>
            <a:pPr algn="l"/>
            <a:r>
              <a:rPr lang="en-US" dirty="0" smtClean="0"/>
              <a:t>            </a:t>
            </a:r>
            <a:r>
              <a:rPr lang="en-US" dirty="0" err="1" smtClean="0"/>
              <a:t>Aastha</a:t>
            </a:r>
            <a:r>
              <a:rPr lang="en-US" dirty="0" smtClean="0"/>
              <a:t> Bhardwaj 1NH21IS001</a:t>
            </a:r>
          </a:p>
          <a:p>
            <a:pPr algn="l"/>
            <a:r>
              <a:rPr lang="en-US" dirty="0" smtClean="0"/>
              <a:t>            Rudrakshi Lamba 1NH21CS201</a:t>
            </a:r>
          </a:p>
          <a:p>
            <a:pPr algn="l"/>
            <a:r>
              <a:rPr lang="en-US" dirty="0" smtClean="0"/>
              <a:t>            P Tejaswini  Reddy 1NH21IS106  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8062912" cy="1371600"/>
          </a:xfrm>
        </p:spPr>
        <p:txBody>
          <a:bodyPr/>
          <a:lstStyle/>
          <a:p>
            <a:pPr algn="ctr"/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45720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 smtClean="0"/>
              <a:t>_init_(self)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err="1" smtClean="0"/>
              <a:t>process_events</a:t>
            </a:r>
            <a:r>
              <a:rPr lang="en-US" dirty="0" smtClean="0"/>
              <a:t>(self)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run_logic</a:t>
            </a:r>
            <a:r>
              <a:rPr lang="en-US" dirty="0" smtClean="0"/>
              <a:t>(self)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err="1" smtClean="0"/>
              <a:t>display_frame</a:t>
            </a:r>
            <a:r>
              <a:rPr lang="en-US" dirty="0" smtClean="0"/>
              <a:t>(</a:t>
            </a:r>
            <a:r>
              <a:rPr lang="en-US" dirty="0" err="1" smtClean="0"/>
              <a:t>self,screen</a:t>
            </a:r>
            <a:r>
              <a:rPr lang="en-US" dirty="0" smtClean="0"/>
              <a:t>)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err="1" smtClean="0"/>
              <a:t>display_message</a:t>
            </a:r>
            <a:r>
              <a:rPr lang="en-US" dirty="0" smtClean="0"/>
              <a:t>(</a:t>
            </a:r>
            <a:r>
              <a:rPr lang="en-US" dirty="0" err="1" smtClean="0"/>
              <a:t>self,screen,message,color</a:t>
            </a:r>
            <a:r>
              <a:rPr lang="en-US" dirty="0" smtClean="0"/>
              <a:t>=(255,0,0))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err="1" smtClean="0"/>
              <a:t>event_handler</a:t>
            </a:r>
            <a:r>
              <a:rPr lang="en-US" dirty="0" smtClean="0"/>
              <a:t>(</a:t>
            </a:r>
            <a:r>
              <a:rPr lang="en-US" dirty="0" err="1" smtClean="0"/>
              <a:t>self,event</a:t>
            </a:r>
            <a:r>
              <a:rPr lang="en-US" dirty="0" smtClean="0"/>
              <a:t>)</a:t>
            </a:r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533401"/>
            <a:ext cx="8062912" cy="1066800"/>
          </a:xfrm>
        </p:spPr>
        <p:txBody>
          <a:bodyPr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0280"/>
            <a:ext cx="8153400" cy="3769520"/>
          </a:xfrm>
        </p:spPr>
        <p:txBody>
          <a:bodyPr>
            <a:normAutofit/>
          </a:bodyPr>
          <a:lstStyle/>
          <a:p>
            <a:pPr algn="just"/>
            <a:r>
              <a:rPr lang="en-US" sz="1900" dirty="0" smtClean="0"/>
              <a:t>import </a:t>
            </a:r>
            <a:r>
              <a:rPr lang="en-US" sz="1900" dirty="0" err="1" smtClean="0"/>
              <a:t>pygame</a:t>
            </a:r>
            <a:endParaRPr lang="en-US" sz="1900" dirty="0" smtClean="0"/>
          </a:p>
          <a:p>
            <a:pPr algn="just"/>
            <a:r>
              <a:rPr lang="en-US" sz="1900" dirty="0" smtClean="0"/>
              <a:t>from player import Player</a:t>
            </a:r>
          </a:p>
          <a:p>
            <a:pPr algn="just"/>
            <a:r>
              <a:rPr lang="en-US" sz="1900" dirty="0" smtClean="0"/>
              <a:t>from enemies import *</a:t>
            </a:r>
          </a:p>
          <a:p>
            <a:pPr algn="just"/>
            <a:r>
              <a:rPr lang="en-US" sz="1900" dirty="0" smtClean="0"/>
              <a:t>import </a:t>
            </a:r>
            <a:r>
              <a:rPr lang="en-US" sz="1900" dirty="0" err="1" smtClean="0"/>
              <a:t>tkinter</a:t>
            </a:r>
            <a:endParaRPr lang="en-US" sz="1900" dirty="0" smtClean="0"/>
          </a:p>
          <a:p>
            <a:pPr algn="just"/>
            <a:r>
              <a:rPr lang="en-US" sz="1900" dirty="0" smtClean="0"/>
              <a:t>from </a:t>
            </a:r>
            <a:r>
              <a:rPr lang="en-US" sz="1900" dirty="0" err="1" smtClean="0"/>
              <a:t>tkinter</a:t>
            </a:r>
            <a:r>
              <a:rPr lang="en-US" sz="1900" dirty="0" smtClean="0"/>
              <a:t> import </a:t>
            </a:r>
            <a:r>
              <a:rPr lang="en-US" sz="1900" dirty="0" err="1" smtClean="0"/>
              <a:t>messagebox</a:t>
            </a:r>
            <a:endParaRPr lang="en-US" sz="1900" dirty="0" smtClean="0"/>
          </a:p>
          <a:p>
            <a:pPr algn="just"/>
            <a:r>
              <a:rPr lang="en-US" sz="1900" dirty="0" smtClean="0"/>
              <a:t>SCREEN_WIDTH = 800</a:t>
            </a:r>
          </a:p>
          <a:p>
            <a:pPr algn="just"/>
            <a:r>
              <a:rPr lang="en-US" sz="1900" dirty="0" smtClean="0"/>
              <a:t>SCREEN_HEIGHT = 576</a:t>
            </a:r>
          </a:p>
          <a:p>
            <a:pPr algn="just"/>
            <a:r>
              <a:rPr lang="en-US" sz="1900" dirty="0" smtClean="0"/>
              <a:t>BLACK = (0,0,0)</a:t>
            </a:r>
          </a:p>
          <a:p>
            <a:pPr algn="just"/>
            <a:r>
              <a:rPr lang="en-US" sz="1900" dirty="0" smtClean="0"/>
              <a:t>WHITE = (255,255,255)</a:t>
            </a:r>
          </a:p>
          <a:p>
            <a:pPr algn="just"/>
            <a:r>
              <a:rPr lang="en-US" sz="1900" dirty="0" smtClean="0"/>
              <a:t>BLUE = (0,0,255)</a:t>
            </a:r>
          </a:p>
          <a:p>
            <a:pPr algn="just"/>
            <a:r>
              <a:rPr lang="en-US" sz="1900" dirty="0" smtClean="0"/>
              <a:t>RED = (255,0,0)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371600"/>
            <a:ext cx="8062912" cy="4572000"/>
          </a:xfrm>
        </p:spPr>
        <p:txBody>
          <a:bodyPr>
            <a:normAutofit/>
          </a:bodyPr>
          <a:lstStyle/>
          <a:p>
            <a:pPr algn="just"/>
            <a:r>
              <a:rPr lang="en-US" sz="1900" dirty="0" smtClean="0"/>
              <a:t>class Game(object):</a:t>
            </a:r>
          </a:p>
          <a:p>
            <a:pPr algn="just"/>
            <a:r>
              <a:rPr lang="en-US" sz="1900" dirty="0" smtClean="0"/>
              <a:t>    def _init_(self):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self.font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pygame.font.Font</a:t>
            </a:r>
            <a:r>
              <a:rPr lang="en-US" sz="1900" dirty="0" smtClean="0"/>
              <a:t>(None,40)</a:t>
            </a:r>
          </a:p>
          <a:p>
            <a:pPr algn="just"/>
            <a:r>
              <a:rPr lang="en-US" sz="1900" dirty="0" smtClean="0"/>
              <a:t>        self.about = False</a:t>
            </a:r>
          </a:p>
          <a:p>
            <a:pPr algn="just"/>
            <a:r>
              <a:rPr lang="en-US" sz="1900" dirty="0" smtClean="0"/>
              <a:t>        self.game_over = True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self.score</a:t>
            </a:r>
            <a:r>
              <a:rPr lang="en-US" sz="1900" dirty="0" smtClean="0"/>
              <a:t> = 0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self.font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pygame.font.Font</a:t>
            </a:r>
            <a:r>
              <a:rPr lang="en-US" sz="1900" dirty="0" smtClean="0"/>
              <a:t>(None,35)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self.menu</a:t>
            </a:r>
            <a:r>
              <a:rPr lang="en-US" sz="1900" dirty="0" smtClean="0"/>
              <a:t> = Menu(("</a:t>
            </a:r>
            <a:r>
              <a:rPr lang="en-US" sz="1900" dirty="0" err="1" smtClean="0"/>
              <a:t>Start","About","Exit</a:t>
            </a:r>
            <a:r>
              <a:rPr lang="en-US" sz="1900" dirty="0" smtClean="0"/>
              <a:t>"),</a:t>
            </a:r>
            <a:r>
              <a:rPr lang="en-US" sz="1900" dirty="0" err="1" smtClean="0"/>
              <a:t>font_color</a:t>
            </a:r>
            <a:r>
              <a:rPr lang="en-US" sz="1900" dirty="0" smtClean="0"/>
              <a:t> = </a:t>
            </a:r>
            <a:r>
              <a:rPr lang="en-US" sz="1900" dirty="0" err="1" smtClean="0"/>
              <a:t>WHITE,font_size</a:t>
            </a:r>
            <a:r>
              <a:rPr lang="en-US" sz="1900" dirty="0" smtClean="0"/>
              <a:t>=60)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self.player</a:t>
            </a:r>
            <a:r>
              <a:rPr lang="en-US" sz="1900" dirty="0" smtClean="0"/>
              <a:t> = Player(32,128,"player.png")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self.horizontal_blocks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pygame.sprite.Group</a:t>
            </a:r>
            <a:r>
              <a:rPr lang="en-US" sz="1900" dirty="0" smtClean="0"/>
              <a:t>()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self.vertical_blocks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pygame.sprite.Group</a:t>
            </a:r>
            <a:r>
              <a:rPr lang="en-US" sz="1900" dirty="0" smtClean="0"/>
              <a:t>()</a:t>
            </a:r>
          </a:p>
          <a:p>
            <a:pPr algn="just"/>
            <a:r>
              <a:rPr lang="en-US" sz="1900" dirty="0" smtClean="0"/>
              <a:t>        </a:t>
            </a:r>
            <a:r>
              <a:rPr lang="en-US" sz="1900" dirty="0" err="1" smtClean="0"/>
              <a:t>self.dots_group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pygame.sprite.Group</a:t>
            </a:r>
            <a:r>
              <a:rPr lang="en-US" sz="1900" dirty="0" smtClean="0"/>
              <a:t>()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371600"/>
            <a:ext cx="8062912" cy="4572000"/>
          </a:xfrm>
        </p:spPr>
        <p:txBody>
          <a:bodyPr>
            <a:normAutofit/>
          </a:bodyPr>
          <a:lstStyle/>
          <a:p>
            <a:pPr algn="just"/>
            <a:r>
              <a:rPr lang="en-US" sz="1900" dirty="0" smtClean="0"/>
              <a:t>for </a:t>
            </a:r>
            <a:r>
              <a:rPr lang="en-US" sz="1900" dirty="0" err="1" smtClean="0"/>
              <a:t>i,row</a:t>
            </a:r>
            <a:r>
              <a:rPr lang="en-US" sz="1900" dirty="0" smtClean="0"/>
              <a:t> in enumerate(</a:t>
            </a:r>
            <a:r>
              <a:rPr lang="en-US" sz="1900" dirty="0" err="1" smtClean="0"/>
              <a:t>enviroment</a:t>
            </a:r>
            <a:r>
              <a:rPr lang="en-US" sz="1900" dirty="0" smtClean="0"/>
              <a:t>()):</a:t>
            </a:r>
          </a:p>
          <a:p>
            <a:pPr algn="just"/>
            <a:r>
              <a:rPr lang="en-US" sz="1900" dirty="0" smtClean="0"/>
              <a:t>            for </a:t>
            </a:r>
            <a:r>
              <a:rPr lang="en-US" sz="1900" dirty="0" err="1" smtClean="0"/>
              <a:t>j,item</a:t>
            </a:r>
            <a:r>
              <a:rPr lang="en-US" sz="1900" dirty="0" smtClean="0"/>
              <a:t> in enumerate(row):</a:t>
            </a:r>
          </a:p>
          <a:p>
            <a:pPr algn="just"/>
            <a:r>
              <a:rPr lang="en-US" sz="1900" dirty="0" smtClean="0"/>
              <a:t>                if item == 1: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self.horizontal_blocks.add</a:t>
            </a:r>
            <a:r>
              <a:rPr lang="en-US" sz="1900" dirty="0" smtClean="0"/>
              <a:t>(Block(j*32+8,i*32+8,BLACK,16,16))</a:t>
            </a:r>
          </a:p>
          <a:p>
            <a:pPr algn="just"/>
            <a:r>
              <a:rPr lang="en-US" sz="1900" dirty="0" smtClean="0"/>
              <a:t>                elif item == 2: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self.vertical_blocks.add</a:t>
            </a:r>
            <a:r>
              <a:rPr lang="en-US" sz="1900" dirty="0" smtClean="0"/>
              <a:t>(Block(j*32+8,i*32+8,BLACK,16,16))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</a:t>
            </a:r>
            <a:r>
              <a:rPr lang="en-US" sz="1900" dirty="0" smtClean="0"/>
              <a:t> = </a:t>
            </a:r>
            <a:r>
              <a:rPr lang="en-US" sz="1900" dirty="0" err="1" smtClean="0"/>
              <a:t>pygame.sprite.Group</a:t>
            </a:r>
            <a:r>
              <a:rPr lang="en-US" sz="1900" dirty="0" smtClean="0"/>
              <a:t>()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(Slime(288,96,0,2))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(Slime(288,320,0,-2))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(Slime(544,128,0,2))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(Slime(32,224,0,2))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(Slime(160,64,2,0))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(Slime(448,64,-2,0))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(Slime(640,448,2,0))</a:t>
            </a:r>
          </a:p>
          <a:p>
            <a:pPr algn="just"/>
            <a:r>
              <a:rPr lang="en-US" sz="1900" dirty="0" smtClean="0"/>
              <a:t>                    </a:t>
            </a:r>
            <a:r>
              <a:rPr lang="en-US" sz="1900" dirty="0" err="1" smtClean="0"/>
              <a:t>self.enemies.add</a:t>
            </a:r>
            <a:r>
              <a:rPr lang="en-US" sz="1900" dirty="0" smtClean="0"/>
              <a:t>(Slime(448,320,2,0))</a:t>
            </a:r>
            <a:endParaRPr lang="en-US" sz="1900" dirty="0"/>
          </a:p>
        </p:txBody>
      </p:sp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237</TotalTime>
  <Words>943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Pac-MAN GAME</vt:lpstr>
      <vt:lpstr>History of pac-man:</vt:lpstr>
      <vt:lpstr>Objective of Pac Man</vt:lpstr>
      <vt:lpstr>Modules used</vt:lpstr>
      <vt:lpstr>Pac-MAN GAME</vt:lpstr>
      <vt:lpstr>Functions used</vt:lpstr>
      <vt:lpstr>Program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Pac-Man Program 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Tejaswini</dc:creator>
  <cp:lastModifiedBy>Tejaswini</cp:lastModifiedBy>
  <cp:revision>27</cp:revision>
  <dcterms:created xsi:type="dcterms:W3CDTF">2022-12-09T17:34:06Z</dcterms:created>
  <dcterms:modified xsi:type="dcterms:W3CDTF">2022-12-10T03:13:06Z</dcterms:modified>
</cp:coreProperties>
</file>