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3" r:id="rId4"/>
    <p:sldId id="264" r:id="rId5"/>
    <p:sldId id="259" r:id="rId6"/>
    <p:sldId id="261" r:id="rId7"/>
    <p:sldId id="258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D86708-36F5-4830-A092-A03C0B40114C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243E1D-3DA7-4C64-8728-A68FBCBDD4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763000" cy="175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 smtClean="0"/>
              <a:t>Coupon Purchase 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/>
              <a:t>by </a:t>
            </a:r>
            <a:r>
              <a:rPr lang="en-US" sz="2900" dirty="0">
                <a:effectLst/>
              </a:rPr>
              <a:t>Nicolas </a:t>
            </a:r>
            <a:r>
              <a:rPr lang="en-US" sz="2900" dirty="0" err="1" smtClean="0">
                <a:effectLst/>
              </a:rPr>
              <a:t>Girod</a:t>
            </a:r>
            <a:r>
              <a:rPr lang="en-US" sz="2900" dirty="0" smtClean="0">
                <a:effectLst/>
              </a:rPr>
              <a:t>, Shu Yun, </a:t>
            </a:r>
            <a:r>
              <a:rPr lang="en-US" sz="2900" dirty="0" err="1" smtClean="0">
                <a:effectLst/>
              </a:rPr>
              <a:t>Pokman</a:t>
            </a:r>
            <a:r>
              <a:rPr lang="en-US" sz="2900" dirty="0" smtClean="0">
                <a:effectLst/>
              </a:rPr>
              <a:t> Cheung, and Sara </a:t>
            </a:r>
            <a:r>
              <a:rPr lang="en-US" sz="2900" dirty="0" err="1" smtClean="0">
                <a:effectLst/>
              </a:rPr>
              <a:t>Zeid</a:t>
            </a:r>
            <a:r>
              <a:rPr lang="en-US" sz="3000" dirty="0" smtClean="0">
                <a:effectLst/>
              </a:rPr>
              <a:t/>
            </a:r>
            <a:br>
              <a:rPr lang="en-US" sz="3000" dirty="0" smtClean="0">
                <a:effectLst/>
              </a:rPr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dirty="0" smtClean="0"/>
              <a:t>https://www.kaggle.com/c/coupon-purchase-prediction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32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Deciding on model to use for recommendation system:</a:t>
            </a:r>
          </a:p>
          <a:p>
            <a:pPr lvl="2"/>
            <a:r>
              <a:rPr lang="en-US" dirty="0"/>
              <a:t>After research, stuck with content-based filtering method using </a:t>
            </a:r>
            <a:r>
              <a:rPr lang="en-US" dirty="0" smtClean="0"/>
              <a:t>cosine-similarity measure.</a:t>
            </a:r>
            <a:endParaRPr lang="en-US" dirty="0"/>
          </a:p>
          <a:p>
            <a:pPr lvl="2"/>
            <a:r>
              <a:rPr lang="en-US" dirty="0"/>
              <a:t>Calculated similarity value </a:t>
            </a:r>
            <a:r>
              <a:rPr lang="en-US" dirty="0" smtClean="0"/>
              <a:t>between each customer’s previous purchases and </a:t>
            </a:r>
            <a:r>
              <a:rPr lang="en-US" dirty="0"/>
              <a:t>future coupons and used </a:t>
            </a:r>
            <a:r>
              <a:rPr lang="en-US" dirty="0" smtClean="0"/>
              <a:t>that to develop a personalized </a:t>
            </a:r>
            <a:r>
              <a:rPr lang="en-US" dirty="0"/>
              <a:t>ranked list of </a:t>
            </a:r>
            <a:r>
              <a:rPr lang="en-US" dirty="0" smtClean="0"/>
              <a:t>future coupons for recommendation to each customer.</a:t>
            </a:r>
          </a:p>
          <a:p>
            <a:r>
              <a:rPr lang="en-US" dirty="0" smtClean="0"/>
              <a:t>Deciding which variables to include in the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737400" cy="5376862"/>
          </a:xfrm>
        </p:spPr>
      </p:pic>
    </p:spTree>
    <p:extLst>
      <p:ext uri="{BB962C8B-B14F-4D97-AF65-F5344CB8AC3E}">
        <p14:creationId xmlns:p14="http://schemas.microsoft.com/office/powerpoint/2010/main" val="42875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24708"/>
            <a:ext cx="8743949" cy="53808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variables split up into different tables/files</a:t>
            </a:r>
          </a:p>
          <a:p>
            <a:pPr lvl="1"/>
            <a:r>
              <a:rPr lang="en-US" dirty="0"/>
              <a:t>Included all variables describing the coupons and the number of times a customer purchased each coupon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Decided to exclude listing area, view count, and variables describing the user (age, gender, etc.)</a:t>
            </a:r>
          </a:p>
          <a:p>
            <a:pPr lvl="2"/>
            <a:r>
              <a:rPr lang="en-US" dirty="0" smtClean="0"/>
              <a:t>Listing area: where each coupon was listed. Most were listed in more than 1 area. </a:t>
            </a:r>
          </a:p>
          <a:p>
            <a:pPr lvl="2"/>
            <a:r>
              <a:rPr lang="en-US" dirty="0" smtClean="0"/>
              <a:t>View count: Didn’t seem to influence purchase.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08661"/>
            <a:ext cx="8103439" cy="49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deciding on the method and variables, we needed a way to decide which variables should be given more weight in the similarity measure.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kaggle</a:t>
            </a:r>
            <a:r>
              <a:rPr lang="en-US" dirty="0" smtClean="0"/>
              <a:t> evaluated according to </a:t>
            </a:r>
            <a:r>
              <a:rPr lang="en-US" dirty="0"/>
              <a:t>Mean Average </a:t>
            </a:r>
            <a:r>
              <a:rPr lang="en-US" dirty="0" smtClean="0"/>
              <a:t>Precision (MAP). So:</a:t>
            </a:r>
          </a:p>
          <a:p>
            <a:pPr lvl="1"/>
            <a:r>
              <a:rPr lang="en-US" dirty="0" smtClean="0"/>
              <a:t>Wrote a loop to run different weights in our model.</a:t>
            </a:r>
          </a:p>
          <a:p>
            <a:pPr lvl="1"/>
            <a:r>
              <a:rPr lang="en-US" dirty="0" smtClean="0"/>
              <a:t>Wrote MAP function for testing the model with different weights and tested it on partitioned training set.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recommendations: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of times each customer purchased a certain coupon</a:t>
            </a:r>
          </a:p>
          <a:p>
            <a:pPr lvl="1"/>
            <a:r>
              <a:rPr lang="en-US" dirty="0" smtClean="0"/>
              <a:t>Log of certain variables </a:t>
            </a:r>
          </a:p>
          <a:p>
            <a:r>
              <a:rPr lang="en-US" dirty="0" smtClean="0"/>
              <a:t>No difference or worse score:</a:t>
            </a:r>
          </a:p>
          <a:p>
            <a:pPr lvl="1"/>
            <a:r>
              <a:rPr lang="en-US" dirty="0" smtClean="0"/>
              <a:t>Different groupings of coupon genres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ifferent similarity measure: Pearson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Validity period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smtClean="0"/>
              <a:t>Optimization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96323" cy="5351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Transformed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258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Coupon Purchase Prediction  by Nicolas Girod, Shu Yun, Pokman Cheung, and Sara Zeid </vt:lpstr>
      <vt:lpstr>Main Issues</vt:lpstr>
      <vt:lpstr>Exploration of Data</vt:lpstr>
      <vt:lpstr>Exploration Cont’d</vt:lpstr>
      <vt:lpstr>Looking at the Data</vt:lpstr>
      <vt:lpstr>PowerPoint Presentation</vt:lpstr>
      <vt:lpstr>Code Optimization</vt:lpstr>
      <vt:lpstr>Code Optimization Cont’d</vt:lpstr>
      <vt:lpstr>Log Transformed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29</cp:revision>
  <dcterms:created xsi:type="dcterms:W3CDTF">2015-07-30T16:26:44Z</dcterms:created>
  <dcterms:modified xsi:type="dcterms:W3CDTF">2015-08-07T20:00:52Z</dcterms:modified>
</cp:coreProperties>
</file>