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C6E781-6DCC-4D49-880E-334D4F70CD87}" v="2" dt="2021-08-19T07:28:58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8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bajeet mandal" userId="61ecfbe95316b339" providerId="LiveId" clId="{EBC6E781-6DCC-4D49-880E-334D4F70CD87}"/>
    <pc:docChg chg="undo custSel addSld modSld">
      <pc:chgData name="sarbajeet mandal" userId="61ecfbe95316b339" providerId="LiveId" clId="{EBC6E781-6DCC-4D49-880E-334D4F70CD87}" dt="2021-08-19T07:59:26.781" v="722" actId="20577"/>
      <pc:docMkLst>
        <pc:docMk/>
      </pc:docMkLst>
      <pc:sldChg chg="addSp modSp new mod">
        <pc:chgData name="sarbajeet mandal" userId="61ecfbe95316b339" providerId="LiveId" clId="{EBC6E781-6DCC-4D49-880E-334D4F70CD87}" dt="2021-08-19T07:29:23.171" v="40" actId="20577"/>
        <pc:sldMkLst>
          <pc:docMk/>
          <pc:sldMk cId="446574160" sldId="256"/>
        </pc:sldMkLst>
        <pc:spChg chg="mod">
          <ac:chgData name="sarbajeet mandal" userId="61ecfbe95316b339" providerId="LiveId" clId="{EBC6E781-6DCC-4D49-880E-334D4F70CD87}" dt="2021-08-19T07:28:58.753" v="34"/>
          <ac:spMkLst>
            <pc:docMk/>
            <pc:sldMk cId="446574160" sldId="256"/>
            <ac:spMk id="2" creationId="{59706DA9-38EC-44D1-9232-F2CD82D076DF}"/>
          </ac:spMkLst>
        </pc:spChg>
        <pc:spChg chg="mod">
          <ac:chgData name="sarbajeet mandal" userId="61ecfbe95316b339" providerId="LiveId" clId="{EBC6E781-6DCC-4D49-880E-334D4F70CD87}" dt="2021-08-19T07:29:23.171" v="40" actId="20577"/>
          <ac:spMkLst>
            <pc:docMk/>
            <pc:sldMk cId="446574160" sldId="256"/>
            <ac:spMk id="3" creationId="{E035CDE0-44A2-44F0-A71D-4E7D196AFD68}"/>
          </ac:spMkLst>
        </pc:spChg>
        <pc:picChg chg="add mod">
          <ac:chgData name="sarbajeet mandal" userId="61ecfbe95316b339" providerId="LiveId" clId="{EBC6E781-6DCC-4D49-880E-334D4F70CD87}" dt="2021-08-19T07:28:48.668" v="33" actId="1076"/>
          <ac:picMkLst>
            <pc:docMk/>
            <pc:sldMk cId="446574160" sldId="256"/>
            <ac:picMk id="5" creationId="{71C1B8B8-B0FA-4EFE-BB97-62F9BB8F61B2}"/>
          </ac:picMkLst>
        </pc:picChg>
      </pc:sldChg>
      <pc:sldChg chg="addSp modSp new mod">
        <pc:chgData name="sarbajeet mandal" userId="61ecfbe95316b339" providerId="LiveId" clId="{EBC6E781-6DCC-4D49-880E-334D4F70CD87}" dt="2021-08-19T07:33:42.144" v="163" actId="29295"/>
        <pc:sldMkLst>
          <pc:docMk/>
          <pc:sldMk cId="621611692" sldId="257"/>
        </pc:sldMkLst>
        <pc:spChg chg="mod">
          <ac:chgData name="sarbajeet mandal" userId="61ecfbe95316b339" providerId="LiveId" clId="{EBC6E781-6DCC-4D49-880E-334D4F70CD87}" dt="2021-08-19T07:29:46.644" v="62" actId="20577"/>
          <ac:spMkLst>
            <pc:docMk/>
            <pc:sldMk cId="621611692" sldId="257"/>
            <ac:spMk id="2" creationId="{DB674499-BB34-49D1-916F-7AC181C6738D}"/>
          </ac:spMkLst>
        </pc:spChg>
        <pc:spChg chg="mod">
          <ac:chgData name="sarbajeet mandal" userId="61ecfbe95316b339" providerId="LiveId" clId="{EBC6E781-6DCC-4D49-880E-334D4F70CD87}" dt="2021-08-19T07:33:27.600" v="161" actId="20577"/>
          <ac:spMkLst>
            <pc:docMk/>
            <pc:sldMk cId="621611692" sldId="257"/>
            <ac:spMk id="3" creationId="{02659CD9-1E6E-4F77-8647-439A005360A9}"/>
          </ac:spMkLst>
        </pc:spChg>
        <pc:picChg chg="add mod">
          <ac:chgData name="sarbajeet mandal" userId="61ecfbe95316b339" providerId="LiveId" clId="{EBC6E781-6DCC-4D49-880E-334D4F70CD87}" dt="2021-08-19T07:33:42.144" v="163" actId="29295"/>
          <ac:picMkLst>
            <pc:docMk/>
            <pc:sldMk cId="621611692" sldId="257"/>
            <ac:picMk id="5" creationId="{389F6195-AE27-4C35-845D-3CD853791BF9}"/>
          </ac:picMkLst>
        </pc:picChg>
      </pc:sldChg>
      <pc:sldChg chg="addSp delSp modSp new mod">
        <pc:chgData name="sarbajeet mandal" userId="61ecfbe95316b339" providerId="LiveId" clId="{EBC6E781-6DCC-4D49-880E-334D4F70CD87}" dt="2021-08-19T07:40:46.699" v="355" actId="22"/>
        <pc:sldMkLst>
          <pc:docMk/>
          <pc:sldMk cId="1398928601" sldId="258"/>
        </pc:sldMkLst>
        <pc:spChg chg="mod">
          <ac:chgData name="sarbajeet mandal" userId="61ecfbe95316b339" providerId="LiveId" clId="{EBC6E781-6DCC-4D49-880E-334D4F70CD87}" dt="2021-08-19T07:36:01.603" v="176" actId="14100"/>
          <ac:spMkLst>
            <pc:docMk/>
            <pc:sldMk cId="1398928601" sldId="258"/>
            <ac:spMk id="2" creationId="{56E7DA33-F8CA-45AF-8465-EB3061962C9A}"/>
          </ac:spMkLst>
        </pc:spChg>
        <pc:spChg chg="mod">
          <ac:chgData name="sarbajeet mandal" userId="61ecfbe95316b339" providerId="LiveId" clId="{EBC6E781-6DCC-4D49-880E-334D4F70CD87}" dt="2021-08-19T07:38:14.598" v="351" actId="20577"/>
          <ac:spMkLst>
            <pc:docMk/>
            <pc:sldMk cId="1398928601" sldId="258"/>
            <ac:spMk id="3" creationId="{743C846C-DE25-4FEE-A090-BFEB5174B369}"/>
          </ac:spMkLst>
        </pc:spChg>
        <pc:picChg chg="add mod">
          <ac:chgData name="sarbajeet mandal" userId="61ecfbe95316b339" providerId="LiveId" clId="{EBC6E781-6DCC-4D49-880E-334D4F70CD87}" dt="2021-08-19T07:40:33.377" v="353" actId="1076"/>
          <ac:picMkLst>
            <pc:docMk/>
            <pc:sldMk cId="1398928601" sldId="258"/>
            <ac:picMk id="5" creationId="{6D6B9769-841A-43AB-B104-89946DBD85A9}"/>
          </ac:picMkLst>
        </pc:picChg>
        <pc:picChg chg="add del">
          <ac:chgData name="sarbajeet mandal" userId="61ecfbe95316b339" providerId="LiveId" clId="{EBC6E781-6DCC-4D49-880E-334D4F70CD87}" dt="2021-08-19T07:40:46.699" v="355" actId="22"/>
          <ac:picMkLst>
            <pc:docMk/>
            <pc:sldMk cId="1398928601" sldId="258"/>
            <ac:picMk id="7" creationId="{C783361E-E64C-42E6-A71D-C52398CA40FA}"/>
          </ac:picMkLst>
        </pc:picChg>
      </pc:sldChg>
      <pc:sldChg chg="addSp modSp new mod">
        <pc:chgData name="sarbajeet mandal" userId="61ecfbe95316b339" providerId="LiveId" clId="{EBC6E781-6DCC-4D49-880E-334D4F70CD87}" dt="2021-08-19T07:46:39.897" v="442" actId="1076"/>
        <pc:sldMkLst>
          <pc:docMk/>
          <pc:sldMk cId="2948112504" sldId="259"/>
        </pc:sldMkLst>
        <pc:spChg chg="mod">
          <ac:chgData name="sarbajeet mandal" userId="61ecfbe95316b339" providerId="LiveId" clId="{EBC6E781-6DCC-4D49-880E-334D4F70CD87}" dt="2021-08-19T07:41:07.625" v="367" actId="20577"/>
          <ac:spMkLst>
            <pc:docMk/>
            <pc:sldMk cId="2948112504" sldId="259"/>
            <ac:spMk id="2" creationId="{9F964F6F-5F46-43EE-9C24-203F8AF4F02A}"/>
          </ac:spMkLst>
        </pc:spChg>
        <pc:spChg chg="mod">
          <ac:chgData name="sarbajeet mandal" userId="61ecfbe95316b339" providerId="LiveId" clId="{EBC6E781-6DCC-4D49-880E-334D4F70CD87}" dt="2021-08-19T07:44:20.715" v="439" actId="20577"/>
          <ac:spMkLst>
            <pc:docMk/>
            <pc:sldMk cId="2948112504" sldId="259"/>
            <ac:spMk id="3" creationId="{C002279F-DE61-41F0-90F0-801DF8B99F8D}"/>
          </ac:spMkLst>
        </pc:spChg>
        <pc:picChg chg="add mod">
          <ac:chgData name="sarbajeet mandal" userId="61ecfbe95316b339" providerId="LiveId" clId="{EBC6E781-6DCC-4D49-880E-334D4F70CD87}" dt="2021-08-19T07:46:39.897" v="442" actId="1076"/>
          <ac:picMkLst>
            <pc:docMk/>
            <pc:sldMk cId="2948112504" sldId="259"/>
            <ac:picMk id="5" creationId="{59136384-8A52-4338-BB1D-A523E9796C6A}"/>
          </ac:picMkLst>
        </pc:picChg>
      </pc:sldChg>
      <pc:sldChg chg="modSp new mod">
        <pc:chgData name="sarbajeet mandal" userId="61ecfbe95316b339" providerId="LiveId" clId="{EBC6E781-6DCC-4D49-880E-334D4F70CD87}" dt="2021-08-19T07:59:26.781" v="722" actId="20577"/>
        <pc:sldMkLst>
          <pc:docMk/>
          <pc:sldMk cId="3521844887" sldId="260"/>
        </pc:sldMkLst>
        <pc:spChg chg="mod">
          <ac:chgData name="sarbajeet mandal" userId="61ecfbe95316b339" providerId="LiveId" clId="{EBC6E781-6DCC-4D49-880E-334D4F70CD87}" dt="2021-08-19T07:47:02.501" v="452" actId="14100"/>
          <ac:spMkLst>
            <pc:docMk/>
            <pc:sldMk cId="3521844887" sldId="260"/>
            <ac:spMk id="2" creationId="{6E4B17ED-D211-48BE-B46A-BC729495D48D}"/>
          </ac:spMkLst>
        </pc:spChg>
        <pc:spChg chg="mod">
          <ac:chgData name="sarbajeet mandal" userId="61ecfbe95316b339" providerId="LiveId" clId="{EBC6E781-6DCC-4D49-880E-334D4F70CD87}" dt="2021-08-19T07:59:26.781" v="722" actId="20577"/>
          <ac:spMkLst>
            <pc:docMk/>
            <pc:sldMk cId="3521844887" sldId="260"/>
            <ac:spMk id="3" creationId="{1FB235BE-4D3C-480E-A98F-612F405737C0}"/>
          </ac:spMkLst>
        </pc:spChg>
      </pc:sldChg>
      <pc:sldChg chg="modSp new mod">
        <pc:chgData name="sarbajeet mandal" userId="61ecfbe95316b339" providerId="LiveId" clId="{EBC6E781-6DCC-4D49-880E-334D4F70CD87}" dt="2021-08-19T07:49:50.184" v="587" actId="114"/>
        <pc:sldMkLst>
          <pc:docMk/>
          <pc:sldMk cId="378435915" sldId="261"/>
        </pc:sldMkLst>
        <pc:spChg chg="mod">
          <ac:chgData name="sarbajeet mandal" userId="61ecfbe95316b339" providerId="LiveId" clId="{EBC6E781-6DCC-4D49-880E-334D4F70CD87}" dt="2021-08-19T07:48:26.928" v="533" actId="20577"/>
          <ac:spMkLst>
            <pc:docMk/>
            <pc:sldMk cId="378435915" sldId="261"/>
            <ac:spMk id="2" creationId="{B7E6369D-D185-45B4-B016-F23273B15130}"/>
          </ac:spMkLst>
        </pc:spChg>
        <pc:spChg chg="mod">
          <ac:chgData name="sarbajeet mandal" userId="61ecfbe95316b339" providerId="LiveId" clId="{EBC6E781-6DCC-4D49-880E-334D4F70CD87}" dt="2021-08-19T07:49:50.184" v="587" actId="114"/>
          <ac:spMkLst>
            <pc:docMk/>
            <pc:sldMk cId="378435915" sldId="261"/>
            <ac:spMk id="3" creationId="{9BB8A4A7-5AEE-4498-AD40-162431E8D446}"/>
          </ac:spMkLst>
        </pc:spChg>
      </pc:sldChg>
      <pc:sldChg chg="addSp modSp new mod">
        <pc:chgData name="sarbajeet mandal" userId="61ecfbe95316b339" providerId="LiveId" clId="{EBC6E781-6DCC-4D49-880E-334D4F70CD87}" dt="2021-08-19T07:52:26.351" v="701" actId="1076"/>
        <pc:sldMkLst>
          <pc:docMk/>
          <pc:sldMk cId="4288002405" sldId="262"/>
        </pc:sldMkLst>
        <pc:spChg chg="mod">
          <ac:chgData name="sarbajeet mandal" userId="61ecfbe95316b339" providerId="LiveId" clId="{EBC6E781-6DCC-4D49-880E-334D4F70CD87}" dt="2021-08-19T07:50:13.108" v="597" actId="20577"/>
          <ac:spMkLst>
            <pc:docMk/>
            <pc:sldMk cId="4288002405" sldId="262"/>
            <ac:spMk id="2" creationId="{4116964E-2C2D-4700-9ACB-0180D117AEA1}"/>
          </ac:spMkLst>
        </pc:spChg>
        <pc:spChg chg="mod">
          <ac:chgData name="sarbajeet mandal" userId="61ecfbe95316b339" providerId="LiveId" clId="{EBC6E781-6DCC-4D49-880E-334D4F70CD87}" dt="2021-08-19T07:51:00.362" v="696" actId="14100"/>
          <ac:spMkLst>
            <pc:docMk/>
            <pc:sldMk cId="4288002405" sldId="262"/>
            <ac:spMk id="3" creationId="{D79DA003-3813-4E59-9F44-F03A198CF44C}"/>
          </ac:spMkLst>
        </pc:spChg>
        <pc:picChg chg="add mod">
          <ac:chgData name="sarbajeet mandal" userId="61ecfbe95316b339" providerId="LiveId" clId="{EBC6E781-6DCC-4D49-880E-334D4F70CD87}" dt="2021-08-19T07:52:26.351" v="701" actId="1076"/>
          <ac:picMkLst>
            <pc:docMk/>
            <pc:sldMk cId="4288002405" sldId="262"/>
            <ac:picMk id="5" creationId="{87E541AE-0BC1-440F-A699-CD985C0C5CA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53CD-459E-40B3-9E98-A50F7995B2F0}" type="datetimeFigureOut">
              <a:rPr lang="en-AU" smtClean="0"/>
              <a:t>19/08/2021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D9F1-FA80-4F9C-94B8-38F25A41D7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21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53CD-459E-40B3-9E98-A50F7995B2F0}" type="datetimeFigureOut">
              <a:rPr lang="en-AU" smtClean="0"/>
              <a:t>19/08/2021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D9F1-FA80-4F9C-94B8-38F25A41D7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233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53CD-459E-40B3-9E98-A50F7995B2F0}" type="datetimeFigureOut">
              <a:rPr lang="en-AU" smtClean="0"/>
              <a:t>19/08/2021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D9F1-FA80-4F9C-94B8-38F25A41D7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9835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53CD-459E-40B3-9E98-A50F7995B2F0}" type="datetimeFigureOut">
              <a:rPr lang="en-AU" smtClean="0"/>
              <a:t>19/08/2021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D9F1-FA80-4F9C-94B8-38F25A41D773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6754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53CD-459E-40B3-9E98-A50F7995B2F0}" type="datetimeFigureOut">
              <a:rPr lang="en-AU" smtClean="0"/>
              <a:t>19/08/2021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D9F1-FA80-4F9C-94B8-38F25A41D7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1005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53CD-459E-40B3-9E98-A50F7995B2F0}" type="datetimeFigureOut">
              <a:rPr lang="en-AU" smtClean="0"/>
              <a:t>19/08/2021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D9F1-FA80-4F9C-94B8-38F25A41D7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7792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53CD-459E-40B3-9E98-A50F7995B2F0}" type="datetimeFigureOut">
              <a:rPr lang="en-AU" smtClean="0"/>
              <a:t>19/08/2021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D9F1-FA80-4F9C-94B8-38F25A41D7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0573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53CD-459E-40B3-9E98-A50F7995B2F0}" type="datetimeFigureOut">
              <a:rPr lang="en-AU" smtClean="0"/>
              <a:t>19/08/2021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D9F1-FA80-4F9C-94B8-38F25A41D7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6078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53CD-459E-40B3-9E98-A50F7995B2F0}" type="datetimeFigureOut">
              <a:rPr lang="en-AU" smtClean="0"/>
              <a:t>19/08/2021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D9F1-FA80-4F9C-94B8-38F25A41D7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208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53CD-459E-40B3-9E98-A50F7995B2F0}" type="datetimeFigureOut">
              <a:rPr lang="en-AU" smtClean="0"/>
              <a:t>19/08/2021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D9F1-FA80-4F9C-94B8-38F25A41D7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114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53CD-459E-40B3-9E98-A50F7995B2F0}" type="datetimeFigureOut">
              <a:rPr lang="en-AU" smtClean="0"/>
              <a:t>19/08/2021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D9F1-FA80-4F9C-94B8-38F25A41D7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582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53CD-459E-40B3-9E98-A50F7995B2F0}" type="datetimeFigureOut">
              <a:rPr lang="en-AU" smtClean="0"/>
              <a:t>19/08/2021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D9F1-FA80-4F9C-94B8-38F25A41D7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648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53CD-459E-40B3-9E98-A50F7995B2F0}" type="datetimeFigureOut">
              <a:rPr lang="en-AU" smtClean="0"/>
              <a:t>19/08/2021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D9F1-FA80-4F9C-94B8-38F25A41D7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76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53CD-459E-40B3-9E98-A50F7995B2F0}" type="datetimeFigureOut">
              <a:rPr lang="en-AU" smtClean="0"/>
              <a:t>19/08/2021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D9F1-FA80-4F9C-94B8-38F25A41D7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2741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53CD-459E-40B3-9E98-A50F7995B2F0}" type="datetimeFigureOut">
              <a:rPr lang="en-AU" smtClean="0"/>
              <a:t>19/08/2021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D9F1-FA80-4F9C-94B8-38F25A41D7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174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53CD-459E-40B3-9E98-A50F7995B2F0}" type="datetimeFigureOut">
              <a:rPr lang="en-AU" smtClean="0"/>
              <a:t>19/08/2021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D9F1-FA80-4F9C-94B8-38F25A41D7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221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53CD-459E-40B3-9E98-A50F7995B2F0}" type="datetimeFigureOut">
              <a:rPr lang="en-AU" smtClean="0"/>
              <a:t>19/08/2021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D9F1-FA80-4F9C-94B8-38F25A41D7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822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96953CD-459E-40B3-9E98-A50F7995B2F0}" type="datetimeFigureOut">
              <a:rPr lang="en-AU" smtClean="0"/>
              <a:t>19/08/2021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0D9F1-FA80-4F9C-94B8-38F25A41D7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5077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6DA9-38EC-44D1-9232-F2CD82D076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Sprint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5CDE0-44A2-44F0-A71D-4E7D196A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4302262" cy="1224586"/>
          </a:xfrm>
        </p:spPr>
        <p:txBody>
          <a:bodyPr>
            <a:normAutofit fontScale="85000" lnSpcReduction="10000"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Designing home page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Including Functions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logo 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1B8B8-B0FA-4EFE-BB97-62F9BB8F6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-126459"/>
            <a:ext cx="5713378" cy="678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7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4499-BB34-49D1-916F-7AC181C6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Sprint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59CD9-1E6E-4F77-8647-439A00536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Designing menu</a:t>
            </a:r>
          </a:p>
          <a:p>
            <a:pPr marL="0" indent="0">
              <a:buNone/>
            </a:pPr>
            <a:r>
              <a:rPr lang="en-AU" i="1" dirty="0"/>
              <a:t>Place to show menu </a:t>
            </a:r>
          </a:p>
          <a:p>
            <a:pPr marL="0" indent="0">
              <a:buNone/>
            </a:pPr>
            <a:r>
              <a:rPr lang="en-AU" i="1" dirty="0"/>
              <a:t>(home page or menu page)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F6195-AE27-4C35-845D-3CD853791BF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5654351" y="68093"/>
            <a:ext cx="6537649" cy="663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1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DA33-F8CA-45AF-8465-EB3061962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51" y="415396"/>
            <a:ext cx="5588524" cy="1400530"/>
          </a:xfrm>
        </p:spPr>
        <p:txBody>
          <a:bodyPr/>
          <a:lstStyle/>
          <a:p>
            <a:r>
              <a:rPr lang="en-AU" dirty="0"/>
              <a:t>Sprint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C846C-DE25-4FEE-A090-BFEB5174B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41" y="2164886"/>
            <a:ext cx="4758297" cy="4195481"/>
          </a:xfrm>
        </p:spPr>
        <p:txBody>
          <a:bodyPr/>
          <a:lstStyle/>
          <a:p>
            <a:r>
              <a:rPr lang="en-AU" dirty="0"/>
              <a:t>Working on signup</a:t>
            </a:r>
          </a:p>
          <a:p>
            <a:pPr marL="0" indent="0">
              <a:buNone/>
            </a:pPr>
            <a:r>
              <a:rPr lang="en-AU" dirty="0"/>
              <a:t>List of details require signing up for both customer and staff.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6B9769-841A-43AB-B104-89946DBD8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227" y="1359439"/>
            <a:ext cx="4401164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92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64F6F-5F46-43EE-9C24-203F8AF4F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013438" cy="1400530"/>
          </a:xfrm>
        </p:spPr>
        <p:txBody>
          <a:bodyPr/>
          <a:lstStyle/>
          <a:p>
            <a:r>
              <a:rPr lang="en-AU" dirty="0"/>
              <a:t>Sprint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279F-DE61-41F0-90F0-801DF8B99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84" y="2052918"/>
            <a:ext cx="4630368" cy="4195481"/>
          </a:xfrm>
        </p:spPr>
        <p:txBody>
          <a:bodyPr/>
          <a:lstStyle/>
          <a:p>
            <a:r>
              <a:rPr lang="en-AU" dirty="0"/>
              <a:t>Booking table/event</a:t>
            </a:r>
          </a:p>
          <a:p>
            <a:pPr marL="0" indent="0">
              <a:buNone/>
            </a:pPr>
            <a:r>
              <a:rPr lang="en-AU" i="1" dirty="0"/>
              <a:t>Details for booking</a:t>
            </a:r>
          </a:p>
          <a:p>
            <a:pPr marL="0" indent="0">
              <a:buNone/>
            </a:pPr>
            <a:r>
              <a:rPr lang="en-AU" i="1" dirty="0"/>
              <a:t>Way to inform staff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36384-8A52-4338-BB1D-A523E9796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5" y="0"/>
            <a:ext cx="5572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1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17ED-D211-48BE-B46A-BC729495D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3653515" cy="1400530"/>
          </a:xfrm>
        </p:spPr>
        <p:txBody>
          <a:bodyPr/>
          <a:lstStyle/>
          <a:p>
            <a:r>
              <a:rPr lang="en-AU" dirty="0"/>
              <a:t>Sprint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235BE-4D3C-480E-A98F-612F40573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278" y="1853248"/>
            <a:ext cx="8946541" cy="4195481"/>
          </a:xfrm>
        </p:spPr>
        <p:txBody>
          <a:bodyPr/>
          <a:lstStyle/>
          <a:p>
            <a:r>
              <a:rPr lang="en-AU" dirty="0" err="1"/>
              <a:t>Signnig</a:t>
            </a:r>
            <a:r>
              <a:rPr lang="en-AU" dirty="0"/>
              <a:t> up for Admin</a:t>
            </a:r>
          </a:p>
          <a:p>
            <a:pPr marL="0" indent="0">
              <a:buNone/>
            </a:pPr>
            <a:r>
              <a:rPr lang="en-AU" dirty="0"/>
              <a:t>Admin can update </a:t>
            </a:r>
            <a:r>
              <a:rPr lang="en-AU" dirty="0" err="1"/>
              <a:t>roster,menu,see</a:t>
            </a:r>
            <a:r>
              <a:rPr lang="en-AU" dirty="0"/>
              <a:t> </a:t>
            </a:r>
            <a:r>
              <a:rPr lang="en-AU" dirty="0" err="1"/>
              <a:t>booking,etc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21844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369D-D185-45B4-B016-F23273B1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Sprint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8A4A7-5AEE-4498-AD40-162431E8D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Login for staff</a:t>
            </a:r>
          </a:p>
          <a:p>
            <a:pPr marL="0" indent="0">
              <a:buNone/>
            </a:pPr>
            <a:r>
              <a:rPr lang="en-AU" i="1" dirty="0"/>
              <a:t>Staff can view roster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43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6964E-2C2D-4700-9ACB-0180D117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Sprint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DA003-3813-4E59-9F44-F03A198CF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655462" cy="4195481"/>
          </a:xfrm>
        </p:spPr>
        <p:txBody>
          <a:bodyPr/>
          <a:lstStyle/>
          <a:p>
            <a:r>
              <a:rPr lang="en-AU" dirty="0"/>
              <a:t>Review</a:t>
            </a:r>
          </a:p>
          <a:p>
            <a:r>
              <a:rPr lang="en-AU" dirty="0"/>
              <a:t>Customer can give feedback ( on main page / after login)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E541AE-0BC1-440F-A699-CD985C0C5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43" y="3325565"/>
            <a:ext cx="9533108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02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</TotalTime>
  <Words>95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Sprint 1</vt:lpstr>
      <vt:lpstr>Sprint 2</vt:lpstr>
      <vt:lpstr>Sprint 3</vt:lpstr>
      <vt:lpstr>Sprint 4</vt:lpstr>
      <vt:lpstr>Sprint 5</vt:lpstr>
      <vt:lpstr>Sprint 6</vt:lpstr>
      <vt:lpstr>Sprint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</dc:title>
  <dc:creator>sarbajeet mandal</dc:creator>
  <cp:lastModifiedBy>sarbajeet mandal</cp:lastModifiedBy>
  <cp:revision>1</cp:revision>
  <dcterms:created xsi:type="dcterms:W3CDTF">2021-08-19T07:26:01Z</dcterms:created>
  <dcterms:modified xsi:type="dcterms:W3CDTF">2021-08-19T08:45:13Z</dcterms:modified>
</cp:coreProperties>
</file>