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bajit Acharjee" userId="2f0783fe522faac2" providerId="LiveId" clId="{A5BAFB71-BB5D-4775-BC30-CEFE15EAC353}"/>
    <pc:docChg chg="modSld">
      <pc:chgData name="Sarbajit Acharjee" userId="2f0783fe522faac2" providerId="LiveId" clId="{A5BAFB71-BB5D-4775-BC30-CEFE15EAC353}" dt="2024-08-17T05:52:02.386" v="16"/>
      <pc:docMkLst>
        <pc:docMk/>
      </pc:docMkLst>
      <pc:sldChg chg="modTransition">
        <pc:chgData name="Sarbajit Acharjee" userId="2f0783fe522faac2" providerId="LiveId" clId="{A5BAFB71-BB5D-4775-BC30-CEFE15EAC353}" dt="2024-08-17T05:50:55.186" v="5"/>
        <pc:sldMkLst>
          <pc:docMk/>
          <pc:sldMk cId="0" sldId="256"/>
        </pc:sldMkLst>
      </pc:sldChg>
      <pc:sldChg chg="modTransition">
        <pc:chgData name="Sarbajit Acharjee" userId="2f0783fe522faac2" providerId="LiveId" clId="{A5BAFB71-BB5D-4775-BC30-CEFE15EAC353}" dt="2024-08-17T05:51:24.473" v="6"/>
        <pc:sldMkLst>
          <pc:docMk/>
          <pc:sldMk cId="0" sldId="257"/>
        </pc:sldMkLst>
      </pc:sldChg>
      <pc:sldChg chg="modTransition">
        <pc:chgData name="Sarbajit Acharjee" userId="2f0783fe522faac2" providerId="LiveId" clId="{A5BAFB71-BB5D-4775-BC30-CEFE15EAC353}" dt="2024-08-17T05:51:33.147" v="7"/>
        <pc:sldMkLst>
          <pc:docMk/>
          <pc:sldMk cId="0" sldId="258"/>
        </pc:sldMkLst>
      </pc:sldChg>
      <pc:sldChg chg="modTransition">
        <pc:chgData name="Sarbajit Acharjee" userId="2f0783fe522faac2" providerId="LiveId" clId="{A5BAFB71-BB5D-4775-BC30-CEFE15EAC353}" dt="2024-08-17T05:51:36.274" v="8"/>
        <pc:sldMkLst>
          <pc:docMk/>
          <pc:sldMk cId="0" sldId="259"/>
        </pc:sldMkLst>
      </pc:sldChg>
      <pc:sldChg chg="modTransition">
        <pc:chgData name="Sarbajit Acharjee" userId="2f0783fe522faac2" providerId="LiveId" clId="{A5BAFB71-BB5D-4775-BC30-CEFE15EAC353}" dt="2024-08-17T05:51:52.838" v="13"/>
        <pc:sldMkLst>
          <pc:docMk/>
          <pc:sldMk cId="0" sldId="260"/>
        </pc:sldMkLst>
      </pc:sldChg>
      <pc:sldChg chg="modTransition">
        <pc:chgData name="Sarbajit Acharjee" userId="2f0783fe522faac2" providerId="LiveId" clId="{A5BAFB71-BB5D-4775-BC30-CEFE15EAC353}" dt="2024-08-17T05:52:02.386" v="16"/>
        <pc:sldMkLst>
          <pc:docMk/>
          <pc:sldMk cId="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332B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32B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7633" y="2743699"/>
            <a:ext cx="14201140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8022" y="2797650"/>
            <a:ext cx="10009505" cy="585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332B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04470" algn="ctr">
              <a:lnSpc>
                <a:spcPts val="10130"/>
              </a:lnSpc>
              <a:spcBef>
                <a:spcPts val="125"/>
              </a:spcBef>
            </a:pPr>
            <a:r>
              <a:rPr sz="8450" b="1" spc="-210" dirty="0">
                <a:latin typeface="Times New Roman"/>
                <a:cs typeface="Times New Roman"/>
              </a:rPr>
              <a:t>Mastering</a:t>
            </a:r>
            <a:r>
              <a:rPr sz="8450" b="1" spc="-465" dirty="0">
                <a:latin typeface="Times New Roman"/>
                <a:cs typeface="Times New Roman"/>
              </a:rPr>
              <a:t> </a:t>
            </a:r>
            <a:r>
              <a:rPr sz="8450" b="1" spc="-545" dirty="0">
                <a:latin typeface="Times New Roman"/>
                <a:cs typeface="Times New Roman"/>
              </a:rPr>
              <a:t>CSS</a:t>
            </a:r>
            <a:endParaRPr sz="8450">
              <a:latin typeface="Times New Roman"/>
              <a:cs typeface="Times New Roman"/>
            </a:endParaRPr>
          </a:p>
          <a:p>
            <a:pPr marL="3648710" marR="5080" indent="-3636645">
              <a:lnSpc>
                <a:spcPts val="10200"/>
              </a:lnSpc>
              <a:spcBef>
                <a:spcPts val="80"/>
              </a:spcBef>
              <a:tabLst>
                <a:tab pos="5353685" algn="l"/>
              </a:tabLst>
            </a:pPr>
            <a:r>
              <a:rPr sz="8450" spc="-65" dirty="0"/>
              <a:t>Multiple</a:t>
            </a:r>
            <a:r>
              <a:rPr sz="8450" spc="-295" dirty="0"/>
              <a:t> </a:t>
            </a:r>
            <a:r>
              <a:rPr sz="8450" spc="-175" dirty="0"/>
              <a:t>Background</a:t>
            </a:r>
            <a:r>
              <a:rPr sz="8450" spc="-290" dirty="0"/>
              <a:t> </a:t>
            </a:r>
            <a:r>
              <a:rPr sz="8450" spc="-130" dirty="0"/>
              <a:t>Properties </a:t>
            </a:r>
            <a:r>
              <a:rPr sz="8450" spc="-25" dirty="0"/>
              <a:t>for</a:t>
            </a:r>
            <a:r>
              <a:rPr sz="8450" dirty="0"/>
              <a:t>	</a:t>
            </a:r>
            <a:r>
              <a:rPr sz="8450" spc="-390" dirty="0"/>
              <a:t>Web</a:t>
            </a:r>
            <a:r>
              <a:rPr sz="8450" spc="-240" dirty="0"/>
              <a:t> </a:t>
            </a:r>
            <a:r>
              <a:rPr sz="8450" spc="-10" dirty="0"/>
              <a:t>Design</a:t>
            </a:r>
            <a:endParaRPr sz="8450"/>
          </a:p>
        </p:txBody>
      </p:sp>
      <p:sp>
        <p:nvSpPr>
          <p:cNvPr id="3" name="object 3"/>
          <p:cNvSpPr/>
          <p:nvPr/>
        </p:nvSpPr>
        <p:spPr>
          <a:xfrm>
            <a:off x="-3390" y="11"/>
            <a:ext cx="18291810" cy="2550795"/>
          </a:xfrm>
          <a:custGeom>
            <a:avLst/>
            <a:gdLst/>
            <a:ahLst/>
            <a:cxnLst/>
            <a:rect l="l" t="t" r="r" b="b"/>
            <a:pathLst>
              <a:path w="18291810" h="2550795">
                <a:moveTo>
                  <a:pt x="18291379" y="526821"/>
                </a:moveTo>
                <a:lnTo>
                  <a:pt x="3384346" y="526821"/>
                </a:lnTo>
                <a:lnTo>
                  <a:pt x="3402749" y="512914"/>
                </a:lnTo>
                <a:lnTo>
                  <a:pt x="3443274" y="483222"/>
                </a:lnTo>
                <a:lnTo>
                  <a:pt x="3484232" y="454215"/>
                </a:lnTo>
                <a:lnTo>
                  <a:pt x="3525634" y="425958"/>
                </a:lnTo>
                <a:lnTo>
                  <a:pt x="3567506" y="398475"/>
                </a:lnTo>
                <a:lnTo>
                  <a:pt x="3609873" y="371843"/>
                </a:lnTo>
                <a:lnTo>
                  <a:pt x="3652761" y="346113"/>
                </a:lnTo>
                <a:lnTo>
                  <a:pt x="3696170" y="321335"/>
                </a:lnTo>
                <a:lnTo>
                  <a:pt x="3737191" y="298945"/>
                </a:lnTo>
                <a:lnTo>
                  <a:pt x="3778821" y="277202"/>
                </a:lnTo>
                <a:lnTo>
                  <a:pt x="3821074" y="256120"/>
                </a:lnTo>
                <a:lnTo>
                  <a:pt x="3863962" y="235686"/>
                </a:lnTo>
                <a:lnTo>
                  <a:pt x="3907510" y="215900"/>
                </a:lnTo>
                <a:lnTo>
                  <a:pt x="3951719" y="196748"/>
                </a:lnTo>
                <a:lnTo>
                  <a:pt x="3996601" y="178231"/>
                </a:lnTo>
                <a:lnTo>
                  <a:pt x="4042168" y="160337"/>
                </a:lnTo>
                <a:lnTo>
                  <a:pt x="4088447" y="143078"/>
                </a:lnTo>
                <a:lnTo>
                  <a:pt x="4135424" y="126441"/>
                </a:lnTo>
                <a:lnTo>
                  <a:pt x="4183138" y="110413"/>
                </a:lnTo>
                <a:lnTo>
                  <a:pt x="4231589" y="94996"/>
                </a:lnTo>
                <a:lnTo>
                  <a:pt x="4280789" y="80187"/>
                </a:lnTo>
                <a:lnTo>
                  <a:pt x="4330751" y="65989"/>
                </a:lnTo>
                <a:lnTo>
                  <a:pt x="4381474" y="52374"/>
                </a:lnTo>
                <a:lnTo>
                  <a:pt x="4432998" y="39370"/>
                </a:lnTo>
                <a:lnTo>
                  <a:pt x="4485322" y="26949"/>
                </a:lnTo>
                <a:lnTo>
                  <a:pt x="4538459" y="15113"/>
                </a:lnTo>
                <a:lnTo>
                  <a:pt x="4592421" y="3860"/>
                </a:lnTo>
                <a:lnTo>
                  <a:pt x="4612233" y="0"/>
                </a:lnTo>
                <a:lnTo>
                  <a:pt x="4358398" y="0"/>
                </a:lnTo>
                <a:lnTo>
                  <a:pt x="4315307" y="11557"/>
                </a:lnTo>
                <a:lnTo>
                  <a:pt x="4264482" y="26009"/>
                </a:lnTo>
                <a:lnTo>
                  <a:pt x="4214419" y="41084"/>
                </a:lnTo>
                <a:lnTo>
                  <a:pt x="4165130" y="56781"/>
                </a:lnTo>
                <a:lnTo>
                  <a:pt x="4116578" y="73101"/>
                </a:lnTo>
                <a:lnTo>
                  <a:pt x="4068762" y="90055"/>
                </a:lnTo>
                <a:lnTo>
                  <a:pt x="4021671" y="107645"/>
                </a:lnTo>
                <a:lnTo>
                  <a:pt x="3975277" y="125869"/>
                </a:lnTo>
                <a:lnTo>
                  <a:pt x="3929583" y="144741"/>
                </a:lnTo>
                <a:lnTo>
                  <a:pt x="3884561" y="164261"/>
                </a:lnTo>
                <a:lnTo>
                  <a:pt x="3840200" y="184429"/>
                </a:lnTo>
                <a:lnTo>
                  <a:pt x="3796487" y="205257"/>
                </a:lnTo>
                <a:lnTo>
                  <a:pt x="3753421" y="226745"/>
                </a:lnTo>
                <a:lnTo>
                  <a:pt x="3710965" y="248907"/>
                </a:lnTo>
                <a:lnTo>
                  <a:pt x="3669131" y="271741"/>
                </a:lnTo>
                <a:lnTo>
                  <a:pt x="3624910" y="297053"/>
                </a:lnTo>
                <a:lnTo>
                  <a:pt x="3581260" y="323291"/>
                </a:lnTo>
                <a:lnTo>
                  <a:pt x="3538169" y="350405"/>
                </a:lnTo>
                <a:lnTo>
                  <a:pt x="3495611" y="378345"/>
                </a:lnTo>
                <a:lnTo>
                  <a:pt x="3453574" y="407060"/>
                </a:lnTo>
                <a:lnTo>
                  <a:pt x="3412007" y="436486"/>
                </a:lnTo>
                <a:lnTo>
                  <a:pt x="3370910" y="466572"/>
                </a:lnTo>
                <a:lnTo>
                  <a:pt x="3330257" y="497281"/>
                </a:lnTo>
                <a:lnTo>
                  <a:pt x="3292246" y="526821"/>
                </a:lnTo>
                <a:lnTo>
                  <a:pt x="3390" y="526821"/>
                </a:lnTo>
                <a:lnTo>
                  <a:pt x="3390" y="574446"/>
                </a:lnTo>
                <a:lnTo>
                  <a:pt x="3232899" y="574446"/>
                </a:lnTo>
                <a:lnTo>
                  <a:pt x="3210699" y="592582"/>
                </a:lnTo>
                <a:lnTo>
                  <a:pt x="3171571" y="625233"/>
                </a:lnTo>
                <a:lnTo>
                  <a:pt x="3132772" y="658241"/>
                </a:lnTo>
                <a:lnTo>
                  <a:pt x="3094278" y="691553"/>
                </a:lnTo>
                <a:lnTo>
                  <a:pt x="3056064" y="725106"/>
                </a:lnTo>
                <a:lnTo>
                  <a:pt x="2980372" y="792784"/>
                </a:lnTo>
                <a:lnTo>
                  <a:pt x="2675534" y="1071206"/>
                </a:lnTo>
                <a:lnTo>
                  <a:pt x="2571280" y="1164577"/>
                </a:lnTo>
                <a:lnTo>
                  <a:pt x="2499906" y="1227416"/>
                </a:lnTo>
                <a:lnTo>
                  <a:pt x="2427033" y="1290535"/>
                </a:lnTo>
                <a:lnTo>
                  <a:pt x="2352687" y="1353781"/>
                </a:lnTo>
                <a:lnTo>
                  <a:pt x="2276881" y="1416989"/>
                </a:lnTo>
                <a:lnTo>
                  <a:pt x="2199614" y="1479994"/>
                </a:lnTo>
                <a:lnTo>
                  <a:pt x="2160422" y="1511363"/>
                </a:lnTo>
                <a:lnTo>
                  <a:pt x="2120887" y="1542618"/>
                </a:lnTo>
                <a:lnTo>
                  <a:pt x="2080983" y="1573733"/>
                </a:lnTo>
                <a:lnTo>
                  <a:pt x="2040712" y="1604695"/>
                </a:lnTo>
                <a:lnTo>
                  <a:pt x="2000097" y="1635493"/>
                </a:lnTo>
                <a:lnTo>
                  <a:pt x="1959114" y="1666087"/>
                </a:lnTo>
                <a:lnTo>
                  <a:pt x="1917776" y="1696466"/>
                </a:lnTo>
                <a:lnTo>
                  <a:pt x="1876094" y="1726603"/>
                </a:lnTo>
                <a:lnTo>
                  <a:pt x="1834045" y="1756486"/>
                </a:lnTo>
                <a:lnTo>
                  <a:pt x="1791652" y="1786089"/>
                </a:lnTo>
                <a:lnTo>
                  <a:pt x="1748904" y="1815401"/>
                </a:lnTo>
                <a:lnTo>
                  <a:pt x="1705800" y="1844382"/>
                </a:lnTo>
                <a:lnTo>
                  <a:pt x="1662353" y="1873034"/>
                </a:lnTo>
                <a:lnTo>
                  <a:pt x="1618551" y="1901317"/>
                </a:lnTo>
                <a:lnTo>
                  <a:pt x="1574406" y="1929218"/>
                </a:lnTo>
                <a:lnTo>
                  <a:pt x="1529918" y="1956714"/>
                </a:lnTo>
                <a:lnTo>
                  <a:pt x="1485087" y="1983803"/>
                </a:lnTo>
                <a:lnTo>
                  <a:pt x="1439913" y="2010435"/>
                </a:lnTo>
                <a:lnTo>
                  <a:pt x="1394383" y="2036610"/>
                </a:lnTo>
                <a:lnTo>
                  <a:pt x="1348524" y="2062302"/>
                </a:lnTo>
                <a:lnTo>
                  <a:pt x="1302321" y="2087486"/>
                </a:lnTo>
                <a:lnTo>
                  <a:pt x="1255776" y="2112137"/>
                </a:lnTo>
                <a:lnTo>
                  <a:pt x="1208125" y="2136648"/>
                </a:lnTo>
                <a:lnTo>
                  <a:pt x="1160437" y="2160397"/>
                </a:lnTo>
                <a:lnTo>
                  <a:pt x="1112697" y="2183384"/>
                </a:lnTo>
                <a:lnTo>
                  <a:pt x="1064945" y="2205634"/>
                </a:lnTo>
                <a:lnTo>
                  <a:pt x="1017155" y="2227122"/>
                </a:lnTo>
                <a:lnTo>
                  <a:pt x="969352" y="2247862"/>
                </a:lnTo>
                <a:lnTo>
                  <a:pt x="921524" y="2267839"/>
                </a:lnTo>
                <a:lnTo>
                  <a:pt x="873696" y="2287066"/>
                </a:lnTo>
                <a:lnTo>
                  <a:pt x="825855" y="2305532"/>
                </a:lnTo>
                <a:lnTo>
                  <a:pt x="778014" y="2323236"/>
                </a:lnTo>
                <a:lnTo>
                  <a:pt x="730326" y="2340127"/>
                </a:lnTo>
                <a:lnTo>
                  <a:pt x="682345" y="2356370"/>
                </a:lnTo>
                <a:lnTo>
                  <a:pt x="634530" y="2371801"/>
                </a:lnTo>
                <a:lnTo>
                  <a:pt x="586740" y="2386469"/>
                </a:lnTo>
                <a:lnTo>
                  <a:pt x="538975" y="2400376"/>
                </a:lnTo>
                <a:lnTo>
                  <a:pt x="491236" y="2413520"/>
                </a:lnTo>
                <a:lnTo>
                  <a:pt x="443534" y="2425890"/>
                </a:lnTo>
                <a:lnTo>
                  <a:pt x="395871" y="2437511"/>
                </a:lnTo>
                <a:lnTo>
                  <a:pt x="348246" y="2448356"/>
                </a:lnTo>
                <a:lnTo>
                  <a:pt x="300685" y="2458440"/>
                </a:lnTo>
                <a:lnTo>
                  <a:pt x="253174" y="2467749"/>
                </a:lnTo>
                <a:lnTo>
                  <a:pt x="205714" y="2476296"/>
                </a:lnTo>
                <a:lnTo>
                  <a:pt x="158330" y="2484082"/>
                </a:lnTo>
                <a:lnTo>
                  <a:pt x="110642" y="2490000"/>
                </a:lnTo>
                <a:lnTo>
                  <a:pt x="64820" y="2492997"/>
                </a:lnTo>
                <a:lnTo>
                  <a:pt x="78359" y="2492997"/>
                </a:lnTo>
                <a:lnTo>
                  <a:pt x="15849" y="2493441"/>
                </a:lnTo>
                <a:lnTo>
                  <a:pt x="3390" y="2492819"/>
                </a:lnTo>
                <a:lnTo>
                  <a:pt x="3390" y="2549614"/>
                </a:lnTo>
                <a:lnTo>
                  <a:pt x="0" y="2549614"/>
                </a:lnTo>
                <a:lnTo>
                  <a:pt x="16891" y="2550083"/>
                </a:lnTo>
                <a:lnTo>
                  <a:pt x="33451" y="2550249"/>
                </a:lnTo>
                <a:lnTo>
                  <a:pt x="66840" y="2549614"/>
                </a:lnTo>
                <a:lnTo>
                  <a:pt x="133311" y="2544508"/>
                </a:lnTo>
                <a:lnTo>
                  <a:pt x="214604" y="2532215"/>
                </a:lnTo>
                <a:lnTo>
                  <a:pt x="262851" y="2523591"/>
                </a:lnTo>
                <a:lnTo>
                  <a:pt x="311175" y="2514181"/>
                </a:lnTo>
                <a:lnTo>
                  <a:pt x="359537" y="2503982"/>
                </a:lnTo>
                <a:lnTo>
                  <a:pt x="405942" y="2493441"/>
                </a:lnTo>
                <a:lnTo>
                  <a:pt x="407949" y="2492997"/>
                </a:lnTo>
                <a:lnTo>
                  <a:pt x="456399" y="2481211"/>
                </a:lnTo>
                <a:lnTo>
                  <a:pt x="504875" y="2468651"/>
                </a:lnTo>
                <a:lnTo>
                  <a:pt x="553402" y="2455303"/>
                </a:lnTo>
                <a:lnTo>
                  <a:pt x="601941" y="2441181"/>
                </a:lnTo>
                <a:lnTo>
                  <a:pt x="650506" y="2426284"/>
                </a:lnTo>
                <a:lnTo>
                  <a:pt x="699084" y="2410599"/>
                </a:lnTo>
                <a:lnTo>
                  <a:pt x="747674" y="2394140"/>
                </a:lnTo>
                <a:lnTo>
                  <a:pt x="796264" y="2376906"/>
                </a:lnTo>
                <a:lnTo>
                  <a:pt x="844854" y="2358910"/>
                </a:lnTo>
                <a:lnTo>
                  <a:pt x="893445" y="2340127"/>
                </a:lnTo>
                <a:lnTo>
                  <a:pt x="942022" y="2320594"/>
                </a:lnTo>
                <a:lnTo>
                  <a:pt x="990600" y="2300287"/>
                </a:lnTo>
                <a:lnTo>
                  <a:pt x="1039139" y="2279205"/>
                </a:lnTo>
                <a:lnTo>
                  <a:pt x="1087666" y="2257374"/>
                </a:lnTo>
                <a:lnTo>
                  <a:pt x="1136154" y="2234781"/>
                </a:lnTo>
                <a:lnTo>
                  <a:pt x="1184617" y="2211425"/>
                </a:lnTo>
                <a:lnTo>
                  <a:pt x="1233030" y="2187308"/>
                </a:lnTo>
                <a:lnTo>
                  <a:pt x="1281404" y="2162441"/>
                </a:lnTo>
                <a:lnTo>
                  <a:pt x="1328407" y="2137587"/>
                </a:lnTo>
                <a:lnTo>
                  <a:pt x="1375156" y="2112137"/>
                </a:lnTo>
                <a:lnTo>
                  <a:pt x="1421358" y="2086305"/>
                </a:lnTo>
                <a:lnTo>
                  <a:pt x="1467307" y="2059914"/>
                </a:lnTo>
                <a:lnTo>
                  <a:pt x="1512900" y="2033066"/>
                </a:lnTo>
                <a:lnTo>
                  <a:pt x="1558150" y="2005761"/>
                </a:lnTo>
                <a:lnTo>
                  <a:pt x="1603044" y="1978037"/>
                </a:lnTo>
                <a:lnTo>
                  <a:pt x="1647583" y="1949907"/>
                </a:lnTo>
                <a:lnTo>
                  <a:pt x="1691779" y="1921395"/>
                </a:lnTo>
                <a:lnTo>
                  <a:pt x="1735607" y="1892528"/>
                </a:lnTo>
                <a:lnTo>
                  <a:pt x="1779079" y="1863305"/>
                </a:lnTo>
                <a:lnTo>
                  <a:pt x="1822196" y="1833765"/>
                </a:lnTo>
                <a:lnTo>
                  <a:pt x="1864944" y="1803920"/>
                </a:lnTo>
                <a:lnTo>
                  <a:pt x="1907336" y="1773796"/>
                </a:lnTo>
                <a:lnTo>
                  <a:pt x="1949373" y="1743417"/>
                </a:lnTo>
                <a:lnTo>
                  <a:pt x="1991042" y="1712798"/>
                </a:lnTo>
                <a:lnTo>
                  <a:pt x="2032355" y="1681962"/>
                </a:lnTo>
                <a:lnTo>
                  <a:pt x="2073300" y="1650923"/>
                </a:lnTo>
                <a:lnTo>
                  <a:pt x="2113877" y="1619719"/>
                </a:lnTo>
                <a:lnTo>
                  <a:pt x="2154097" y="1588350"/>
                </a:lnTo>
                <a:lnTo>
                  <a:pt x="2193937" y="1556854"/>
                </a:lnTo>
                <a:lnTo>
                  <a:pt x="2233409" y="1525231"/>
                </a:lnTo>
                <a:lnTo>
                  <a:pt x="2311260" y="1461757"/>
                </a:lnTo>
                <a:lnTo>
                  <a:pt x="2387625" y="1398066"/>
                </a:lnTo>
                <a:lnTo>
                  <a:pt x="2462479" y="1334338"/>
                </a:lnTo>
                <a:lnTo>
                  <a:pt x="2535847" y="1270749"/>
                </a:lnTo>
                <a:lnTo>
                  <a:pt x="2607703" y="1207452"/>
                </a:lnTo>
                <a:lnTo>
                  <a:pt x="2712631" y="1113421"/>
                </a:lnTo>
                <a:lnTo>
                  <a:pt x="3016643" y="835710"/>
                </a:lnTo>
                <a:lnTo>
                  <a:pt x="3091573" y="768667"/>
                </a:lnTo>
                <a:lnTo>
                  <a:pt x="3129407" y="735418"/>
                </a:lnTo>
                <a:lnTo>
                  <a:pt x="3167494" y="702437"/>
                </a:lnTo>
                <a:lnTo>
                  <a:pt x="3205873" y="669759"/>
                </a:lnTo>
                <a:lnTo>
                  <a:pt x="3244558" y="637451"/>
                </a:lnTo>
                <a:lnTo>
                  <a:pt x="3283559" y="605548"/>
                </a:lnTo>
                <a:lnTo>
                  <a:pt x="3322510" y="574446"/>
                </a:lnTo>
                <a:lnTo>
                  <a:pt x="18291379" y="574446"/>
                </a:lnTo>
                <a:lnTo>
                  <a:pt x="18291379" y="526821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7892588"/>
            <a:ext cx="18288000" cy="2394585"/>
            <a:chOff x="0" y="7892588"/>
            <a:chExt cx="18288000" cy="2394585"/>
          </a:xfrm>
        </p:grpSpPr>
        <p:sp>
          <p:nvSpPr>
            <p:cNvPr id="5" name="object 5"/>
            <p:cNvSpPr/>
            <p:nvPr/>
          </p:nvSpPr>
          <p:spPr>
            <a:xfrm>
              <a:off x="0" y="7892592"/>
              <a:ext cx="18288000" cy="2394585"/>
            </a:xfrm>
            <a:custGeom>
              <a:avLst/>
              <a:gdLst/>
              <a:ahLst/>
              <a:cxnLst/>
              <a:rect l="l" t="t" r="r" b="b"/>
              <a:pathLst>
                <a:path w="18288000" h="2394584">
                  <a:moveTo>
                    <a:pt x="18288000" y="0"/>
                  </a:moveTo>
                  <a:lnTo>
                    <a:pt x="18231511" y="5473"/>
                  </a:lnTo>
                  <a:lnTo>
                    <a:pt x="18154523" y="18618"/>
                  </a:lnTo>
                  <a:lnTo>
                    <a:pt x="18108016" y="27876"/>
                  </a:lnTo>
                  <a:lnTo>
                    <a:pt x="18061470" y="37922"/>
                  </a:lnTo>
                  <a:lnTo>
                    <a:pt x="18014887" y="48780"/>
                  </a:lnTo>
                  <a:lnTo>
                    <a:pt x="17968278" y="60426"/>
                  </a:lnTo>
                  <a:lnTo>
                    <a:pt x="17921643" y="72872"/>
                  </a:lnTo>
                  <a:lnTo>
                    <a:pt x="17874984" y="86118"/>
                  </a:lnTo>
                  <a:lnTo>
                    <a:pt x="17828311" y="100152"/>
                  </a:lnTo>
                  <a:lnTo>
                    <a:pt x="17781626" y="114973"/>
                  </a:lnTo>
                  <a:lnTo>
                    <a:pt x="17734941" y="130581"/>
                  </a:lnTo>
                  <a:lnTo>
                    <a:pt x="17688243" y="146977"/>
                  </a:lnTo>
                  <a:lnTo>
                    <a:pt x="17641570" y="164160"/>
                  </a:lnTo>
                  <a:lnTo>
                    <a:pt x="17594898" y="182130"/>
                  </a:lnTo>
                  <a:lnTo>
                    <a:pt x="17548251" y="200863"/>
                  </a:lnTo>
                  <a:lnTo>
                    <a:pt x="17501616" y="220383"/>
                  </a:lnTo>
                  <a:lnTo>
                    <a:pt x="17455007" y="240690"/>
                  </a:lnTo>
                  <a:lnTo>
                    <a:pt x="17408436" y="261759"/>
                  </a:lnTo>
                  <a:lnTo>
                    <a:pt x="17361916" y="283591"/>
                  </a:lnTo>
                  <a:lnTo>
                    <a:pt x="17315422" y="306209"/>
                  </a:lnTo>
                  <a:lnTo>
                    <a:pt x="17268978" y="329590"/>
                  </a:lnTo>
                  <a:lnTo>
                    <a:pt x="17222597" y="353733"/>
                  </a:lnTo>
                  <a:lnTo>
                    <a:pt x="17176268" y="378637"/>
                  </a:lnTo>
                  <a:lnTo>
                    <a:pt x="17129443" y="404571"/>
                  </a:lnTo>
                  <a:lnTo>
                    <a:pt x="17083012" y="431076"/>
                  </a:lnTo>
                  <a:lnTo>
                    <a:pt x="17036974" y="458127"/>
                  </a:lnTo>
                  <a:lnTo>
                    <a:pt x="16991330" y="485711"/>
                  </a:lnTo>
                  <a:lnTo>
                    <a:pt x="16946080" y="513778"/>
                  </a:lnTo>
                  <a:lnTo>
                    <a:pt x="16901224" y="542328"/>
                  </a:lnTo>
                  <a:lnTo>
                    <a:pt x="16856761" y="571309"/>
                  </a:lnTo>
                  <a:lnTo>
                    <a:pt x="16812692" y="600722"/>
                  </a:lnTo>
                  <a:lnTo>
                    <a:pt x="16769029" y="630542"/>
                  </a:lnTo>
                  <a:lnTo>
                    <a:pt x="16725761" y="660730"/>
                  </a:lnTo>
                  <a:lnTo>
                    <a:pt x="16682885" y="691261"/>
                  </a:lnTo>
                  <a:lnTo>
                    <a:pt x="16640417" y="722122"/>
                  </a:lnTo>
                  <a:lnTo>
                    <a:pt x="16598341" y="753275"/>
                  </a:lnTo>
                  <a:lnTo>
                    <a:pt x="16556673" y="784707"/>
                  </a:lnTo>
                  <a:lnTo>
                    <a:pt x="16515398" y="816381"/>
                  </a:lnTo>
                  <a:lnTo>
                    <a:pt x="16474542" y="848283"/>
                  </a:lnTo>
                  <a:lnTo>
                    <a:pt x="16434067" y="880389"/>
                  </a:lnTo>
                  <a:lnTo>
                    <a:pt x="16394011" y="912660"/>
                  </a:lnTo>
                  <a:lnTo>
                    <a:pt x="16354362" y="945083"/>
                  </a:lnTo>
                  <a:lnTo>
                    <a:pt x="16315106" y="977633"/>
                  </a:lnTo>
                  <a:lnTo>
                    <a:pt x="16276269" y="1010285"/>
                  </a:lnTo>
                  <a:lnTo>
                    <a:pt x="16237827" y="1043000"/>
                  </a:lnTo>
                  <a:lnTo>
                    <a:pt x="16199803" y="1075778"/>
                  </a:lnTo>
                  <a:lnTo>
                    <a:pt x="16124974" y="1141374"/>
                  </a:lnTo>
                  <a:lnTo>
                    <a:pt x="16051784" y="1206868"/>
                  </a:lnTo>
                  <a:lnTo>
                    <a:pt x="15980232" y="1272057"/>
                  </a:lnTo>
                  <a:lnTo>
                    <a:pt x="15876029" y="1368856"/>
                  </a:lnTo>
                  <a:lnTo>
                    <a:pt x="15617203" y="1614525"/>
                  </a:lnTo>
                  <a:lnTo>
                    <a:pt x="15542121" y="1684693"/>
                  </a:lnTo>
                  <a:lnTo>
                    <a:pt x="15504198" y="1719503"/>
                  </a:lnTo>
                  <a:lnTo>
                    <a:pt x="15465971" y="1754060"/>
                  </a:lnTo>
                  <a:lnTo>
                    <a:pt x="15427414" y="1788287"/>
                  </a:lnTo>
                  <a:lnTo>
                    <a:pt x="15388527" y="1822107"/>
                  </a:lnTo>
                  <a:lnTo>
                    <a:pt x="15349246" y="1855470"/>
                  </a:lnTo>
                  <a:lnTo>
                    <a:pt x="15340991" y="1862302"/>
                  </a:lnTo>
                  <a:lnTo>
                    <a:pt x="0" y="1862302"/>
                  </a:lnTo>
                  <a:lnTo>
                    <a:pt x="0" y="1909927"/>
                  </a:lnTo>
                  <a:lnTo>
                    <a:pt x="15282672" y="1909927"/>
                  </a:lnTo>
                  <a:lnTo>
                    <a:pt x="15269464" y="1920544"/>
                  </a:lnTo>
                  <a:lnTo>
                    <a:pt x="15228900" y="1952129"/>
                  </a:lnTo>
                  <a:lnTo>
                    <a:pt x="15187854" y="1982978"/>
                  </a:lnTo>
                  <a:lnTo>
                    <a:pt x="15146287" y="2013038"/>
                  </a:lnTo>
                  <a:lnTo>
                    <a:pt x="15104186" y="2042236"/>
                  </a:lnTo>
                  <a:lnTo>
                    <a:pt x="15061514" y="2070506"/>
                  </a:lnTo>
                  <a:lnTo>
                    <a:pt x="15018258" y="2097786"/>
                  </a:lnTo>
                  <a:lnTo>
                    <a:pt x="14974380" y="2124011"/>
                  </a:lnTo>
                  <a:lnTo>
                    <a:pt x="14932622" y="2147786"/>
                  </a:lnTo>
                  <a:lnTo>
                    <a:pt x="14890141" y="2170811"/>
                  </a:lnTo>
                  <a:lnTo>
                    <a:pt x="14846935" y="2193112"/>
                  </a:lnTo>
                  <a:lnTo>
                    <a:pt x="14802981" y="2214689"/>
                  </a:lnTo>
                  <a:lnTo>
                    <a:pt x="14758264" y="2235543"/>
                  </a:lnTo>
                  <a:lnTo>
                    <a:pt x="14712772" y="2255685"/>
                  </a:lnTo>
                  <a:lnTo>
                    <a:pt x="14666481" y="2275116"/>
                  </a:lnTo>
                  <a:lnTo>
                    <a:pt x="14619389" y="2293848"/>
                  </a:lnTo>
                  <a:lnTo>
                    <a:pt x="14571472" y="2311882"/>
                  </a:lnTo>
                  <a:lnTo>
                    <a:pt x="14522704" y="2329230"/>
                  </a:lnTo>
                  <a:lnTo>
                    <a:pt x="14473085" y="2345906"/>
                  </a:lnTo>
                  <a:lnTo>
                    <a:pt x="14422590" y="2361882"/>
                  </a:lnTo>
                  <a:lnTo>
                    <a:pt x="14371206" y="2377198"/>
                  </a:lnTo>
                  <a:lnTo>
                    <a:pt x="14318920" y="2391854"/>
                  </a:lnTo>
                  <a:lnTo>
                    <a:pt x="14309204" y="2394420"/>
                  </a:lnTo>
                  <a:lnTo>
                    <a:pt x="14492910" y="2394420"/>
                  </a:lnTo>
                  <a:lnTo>
                    <a:pt x="14566405" y="2369388"/>
                  </a:lnTo>
                  <a:lnTo>
                    <a:pt x="14613014" y="2352319"/>
                  </a:lnTo>
                  <a:lnTo>
                    <a:pt x="14658861" y="2334615"/>
                  </a:lnTo>
                  <a:lnTo>
                    <a:pt x="14703959" y="2316264"/>
                  </a:lnTo>
                  <a:lnTo>
                    <a:pt x="14748345" y="2297277"/>
                  </a:lnTo>
                  <a:lnTo>
                    <a:pt x="14792020" y="2277630"/>
                  </a:lnTo>
                  <a:lnTo>
                    <a:pt x="14834997" y="2257336"/>
                  </a:lnTo>
                  <a:lnTo>
                    <a:pt x="14877288" y="2236368"/>
                  </a:lnTo>
                  <a:lnTo>
                    <a:pt x="14918906" y="2214740"/>
                  </a:lnTo>
                  <a:lnTo>
                    <a:pt x="14959889" y="2192439"/>
                  </a:lnTo>
                  <a:lnTo>
                    <a:pt x="15000224" y="2169464"/>
                  </a:lnTo>
                  <a:lnTo>
                    <a:pt x="15042706" y="2144052"/>
                  </a:lnTo>
                  <a:lnTo>
                    <a:pt x="15084565" y="2117699"/>
                  </a:lnTo>
                  <a:lnTo>
                    <a:pt x="15125865" y="2090470"/>
                  </a:lnTo>
                  <a:lnTo>
                    <a:pt x="15166594" y="2062429"/>
                  </a:lnTo>
                  <a:lnTo>
                    <a:pt x="15206802" y="2033612"/>
                  </a:lnTo>
                  <a:lnTo>
                    <a:pt x="15246503" y="2004085"/>
                  </a:lnTo>
                  <a:lnTo>
                    <a:pt x="15285733" y="1973910"/>
                  </a:lnTo>
                  <a:lnTo>
                    <a:pt x="15324506" y="1943125"/>
                  </a:lnTo>
                  <a:lnTo>
                    <a:pt x="15362847" y="1911794"/>
                  </a:lnTo>
                  <a:lnTo>
                    <a:pt x="15365070" y="1909927"/>
                  </a:lnTo>
                  <a:lnTo>
                    <a:pt x="18287988" y="1909927"/>
                  </a:lnTo>
                  <a:lnTo>
                    <a:pt x="18287988" y="1862302"/>
                  </a:lnTo>
                  <a:lnTo>
                    <a:pt x="15421382" y="1862302"/>
                  </a:lnTo>
                  <a:lnTo>
                    <a:pt x="15438362" y="1847723"/>
                  </a:lnTo>
                  <a:lnTo>
                    <a:pt x="15475585" y="1815084"/>
                  </a:lnTo>
                  <a:lnTo>
                    <a:pt x="15512491" y="1782127"/>
                  </a:lnTo>
                  <a:lnTo>
                    <a:pt x="15549080" y="1748891"/>
                  </a:lnTo>
                  <a:lnTo>
                    <a:pt x="15585402" y="1715439"/>
                  </a:lnTo>
                  <a:lnTo>
                    <a:pt x="15657335" y="1648117"/>
                  </a:lnTo>
                  <a:lnTo>
                    <a:pt x="15911017" y="1407350"/>
                  </a:lnTo>
                  <a:lnTo>
                    <a:pt x="16014561" y="1311236"/>
                  </a:lnTo>
                  <a:lnTo>
                    <a:pt x="16085617" y="1246505"/>
                  </a:lnTo>
                  <a:lnTo>
                    <a:pt x="16158312" y="1181493"/>
                  </a:lnTo>
                  <a:lnTo>
                    <a:pt x="16232620" y="1116393"/>
                  </a:lnTo>
                  <a:lnTo>
                    <a:pt x="16270364" y="1083868"/>
                  </a:lnTo>
                  <a:lnTo>
                    <a:pt x="16308527" y="1051394"/>
                  </a:lnTo>
                  <a:lnTo>
                    <a:pt x="16347072" y="1018997"/>
                  </a:lnTo>
                  <a:lnTo>
                    <a:pt x="16386036" y="986701"/>
                  </a:lnTo>
                  <a:lnTo>
                    <a:pt x="16425380" y="954532"/>
                  </a:lnTo>
                  <a:lnTo>
                    <a:pt x="16465131" y="922515"/>
                  </a:lnTo>
                  <a:lnTo>
                    <a:pt x="16505276" y="890663"/>
                  </a:lnTo>
                  <a:lnTo>
                    <a:pt x="16545827" y="859015"/>
                  </a:lnTo>
                  <a:lnTo>
                    <a:pt x="16586759" y="827582"/>
                  </a:lnTo>
                  <a:lnTo>
                    <a:pt x="16628085" y="796404"/>
                  </a:lnTo>
                  <a:lnTo>
                    <a:pt x="16669817" y="765492"/>
                  </a:lnTo>
                  <a:lnTo>
                    <a:pt x="16711930" y="734885"/>
                  </a:lnTo>
                  <a:lnTo>
                    <a:pt x="16754437" y="704596"/>
                  </a:lnTo>
                  <a:lnTo>
                    <a:pt x="16797338" y="674649"/>
                  </a:lnTo>
                  <a:lnTo>
                    <a:pt x="16840619" y="645071"/>
                  </a:lnTo>
                  <a:lnTo>
                    <a:pt x="16884295" y="615899"/>
                  </a:lnTo>
                  <a:lnTo>
                    <a:pt x="16928351" y="587133"/>
                  </a:lnTo>
                  <a:lnTo>
                    <a:pt x="16972801" y="558825"/>
                  </a:lnTo>
                  <a:lnTo>
                    <a:pt x="17017645" y="530974"/>
                  </a:lnTo>
                  <a:lnTo>
                    <a:pt x="17062857" y="503631"/>
                  </a:lnTo>
                  <a:lnTo>
                    <a:pt x="17108462" y="476796"/>
                  </a:lnTo>
                  <a:lnTo>
                    <a:pt x="17154449" y="450494"/>
                  </a:lnTo>
                  <a:lnTo>
                    <a:pt x="17200817" y="424776"/>
                  </a:lnTo>
                  <a:lnTo>
                    <a:pt x="17248632" y="399084"/>
                  </a:lnTo>
                  <a:lnTo>
                    <a:pt x="17296499" y="374230"/>
                  </a:lnTo>
                  <a:lnTo>
                    <a:pt x="17344428" y="350202"/>
                  </a:lnTo>
                  <a:lnTo>
                    <a:pt x="17392409" y="327025"/>
                  </a:lnTo>
                  <a:lnTo>
                    <a:pt x="17440415" y="304673"/>
                  </a:lnTo>
                  <a:lnTo>
                    <a:pt x="17488472" y="283159"/>
                  </a:lnTo>
                  <a:lnTo>
                    <a:pt x="17536554" y="262483"/>
                  </a:lnTo>
                  <a:lnTo>
                    <a:pt x="17584662" y="242658"/>
                  </a:lnTo>
                  <a:lnTo>
                    <a:pt x="17632782" y="223672"/>
                  </a:lnTo>
                  <a:lnTo>
                    <a:pt x="17680928" y="205524"/>
                  </a:lnTo>
                  <a:lnTo>
                    <a:pt x="17729061" y="188214"/>
                  </a:lnTo>
                  <a:lnTo>
                    <a:pt x="17777206" y="171767"/>
                  </a:lnTo>
                  <a:lnTo>
                    <a:pt x="17825339" y="156146"/>
                  </a:lnTo>
                  <a:lnTo>
                    <a:pt x="17873460" y="141389"/>
                  </a:lnTo>
                  <a:lnTo>
                    <a:pt x="17921555" y="127469"/>
                  </a:lnTo>
                  <a:lnTo>
                    <a:pt x="17969624" y="114401"/>
                  </a:lnTo>
                  <a:lnTo>
                    <a:pt x="18017668" y="102184"/>
                  </a:lnTo>
                  <a:lnTo>
                    <a:pt x="18065674" y="90817"/>
                  </a:lnTo>
                  <a:lnTo>
                    <a:pt x="18113642" y="80314"/>
                  </a:lnTo>
                  <a:lnTo>
                    <a:pt x="18161546" y="70650"/>
                  </a:lnTo>
                  <a:lnTo>
                    <a:pt x="18209400" y="61849"/>
                  </a:lnTo>
                  <a:lnTo>
                    <a:pt x="18257304" y="55130"/>
                  </a:lnTo>
                  <a:lnTo>
                    <a:pt x="18288000" y="5279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85793" y="8435723"/>
              <a:ext cx="1040130" cy="435609"/>
            </a:xfrm>
            <a:custGeom>
              <a:avLst/>
              <a:gdLst/>
              <a:ahLst/>
              <a:cxnLst/>
              <a:rect l="l" t="t" r="r" b="b"/>
              <a:pathLst>
                <a:path w="1040129" h="435609">
                  <a:moveTo>
                    <a:pt x="99342" y="341560"/>
                  </a:moveTo>
                  <a:lnTo>
                    <a:pt x="57833" y="329637"/>
                  </a:lnTo>
                  <a:lnTo>
                    <a:pt x="33932" y="312539"/>
                  </a:lnTo>
                  <a:lnTo>
                    <a:pt x="32370" y="312539"/>
                  </a:lnTo>
                  <a:lnTo>
                    <a:pt x="29244" y="335979"/>
                  </a:lnTo>
                  <a:lnTo>
                    <a:pt x="0" y="335979"/>
                  </a:lnTo>
                  <a:lnTo>
                    <a:pt x="0" y="0"/>
                  </a:lnTo>
                  <a:lnTo>
                    <a:pt x="36165" y="0"/>
                  </a:lnTo>
                  <a:lnTo>
                    <a:pt x="36165" y="92422"/>
                  </a:lnTo>
                  <a:lnTo>
                    <a:pt x="34825" y="134391"/>
                  </a:lnTo>
                  <a:lnTo>
                    <a:pt x="43120" y="127750"/>
                  </a:lnTo>
                  <a:lnTo>
                    <a:pt x="79132" y="107072"/>
                  </a:lnTo>
                  <a:lnTo>
                    <a:pt x="107825" y="101798"/>
                  </a:lnTo>
                  <a:lnTo>
                    <a:pt x="128810" y="103779"/>
                  </a:lnTo>
                  <a:lnTo>
                    <a:pt x="175691" y="133498"/>
                  </a:lnTo>
                  <a:lnTo>
                    <a:pt x="193104" y="170557"/>
                  </a:lnTo>
                  <a:lnTo>
                    <a:pt x="198908" y="218330"/>
                  </a:lnTo>
                  <a:lnTo>
                    <a:pt x="198043" y="237048"/>
                  </a:lnTo>
                  <a:lnTo>
                    <a:pt x="185067" y="284745"/>
                  </a:lnTo>
                  <a:lnTo>
                    <a:pt x="159346" y="318817"/>
                  </a:lnTo>
                  <a:lnTo>
                    <a:pt x="124931" y="337904"/>
                  </a:lnTo>
                  <a:lnTo>
                    <a:pt x="112381" y="340646"/>
                  </a:lnTo>
                  <a:lnTo>
                    <a:pt x="99342" y="341560"/>
                  </a:lnTo>
                  <a:close/>
                </a:path>
                <a:path w="1040129" h="435609">
                  <a:moveTo>
                    <a:pt x="93761" y="311199"/>
                  </a:moveTo>
                  <a:lnTo>
                    <a:pt x="132040" y="297198"/>
                  </a:lnTo>
                  <a:lnTo>
                    <a:pt x="156799" y="256979"/>
                  </a:lnTo>
                  <a:lnTo>
                    <a:pt x="161627" y="218777"/>
                  </a:lnTo>
                  <a:lnTo>
                    <a:pt x="160720" y="200373"/>
                  </a:lnTo>
                  <a:lnTo>
                    <a:pt x="147116" y="156046"/>
                  </a:lnTo>
                  <a:lnTo>
                    <a:pt x="114802" y="133443"/>
                  </a:lnTo>
                  <a:lnTo>
                    <a:pt x="99342" y="131936"/>
                  </a:lnTo>
                  <a:lnTo>
                    <a:pt x="91829" y="132459"/>
                  </a:lnTo>
                  <a:lnTo>
                    <a:pt x="52936" y="150548"/>
                  </a:lnTo>
                  <a:lnTo>
                    <a:pt x="36165" y="164529"/>
                  </a:lnTo>
                  <a:lnTo>
                    <a:pt x="36165" y="286642"/>
                  </a:lnTo>
                  <a:lnTo>
                    <a:pt x="74339" y="308060"/>
                  </a:lnTo>
                  <a:lnTo>
                    <a:pt x="93761" y="311199"/>
                  </a:lnTo>
                  <a:close/>
                </a:path>
                <a:path w="1040129" h="435609">
                  <a:moveTo>
                    <a:pt x="262309" y="435322"/>
                  </a:moveTo>
                  <a:lnTo>
                    <a:pt x="257249" y="435322"/>
                  </a:lnTo>
                  <a:lnTo>
                    <a:pt x="252486" y="434838"/>
                  </a:lnTo>
                  <a:lnTo>
                    <a:pt x="248022" y="433871"/>
                  </a:lnTo>
                  <a:lnTo>
                    <a:pt x="243557" y="432903"/>
                  </a:lnTo>
                  <a:lnTo>
                    <a:pt x="239538" y="431675"/>
                  </a:lnTo>
                  <a:lnTo>
                    <a:pt x="235966" y="430187"/>
                  </a:lnTo>
                  <a:lnTo>
                    <a:pt x="243557" y="401835"/>
                  </a:lnTo>
                  <a:lnTo>
                    <a:pt x="246384" y="402728"/>
                  </a:lnTo>
                  <a:lnTo>
                    <a:pt x="249287" y="403510"/>
                  </a:lnTo>
                  <a:lnTo>
                    <a:pt x="252263" y="404179"/>
                  </a:lnTo>
                  <a:lnTo>
                    <a:pt x="255240" y="404849"/>
                  </a:lnTo>
                  <a:lnTo>
                    <a:pt x="257993" y="405184"/>
                  </a:lnTo>
                  <a:lnTo>
                    <a:pt x="260523" y="405184"/>
                  </a:lnTo>
                  <a:lnTo>
                    <a:pt x="270011" y="404277"/>
                  </a:lnTo>
                  <a:lnTo>
                    <a:pt x="304502" y="374321"/>
                  </a:lnTo>
                  <a:lnTo>
                    <a:pt x="319013" y="336872"/>
                  </a:lnTo>
                  <a:lnTo>
                    <a:pt x="226590" y="107602"/>
                  </a:lnTo>
                  <a:lnTo>
                    <a:pt x="263872" y="107602"/>
                  </a:lnTo>
                  <a:lnTo>
                    <a:pt x="311869" y="236636"/>
                  </a:lnTo>
                  <a:lnTo>
                    <a:pt x="325919" y="276813"/>
                  </a:lnTo>
                  <a:lnTo>
                    <a:pt x="328779" y="285052"/>
                  </a:lnTo>
                  <a:lnTo>
                    <a:pt x="331612" y="293165"/>
                  </a:lnTo>
                  <a:lnTo>
                    <a:pt x="334416" y="301153"/>
                  </a:lnTo>
                  <a:lnTo>
                    <a:pt x="336425" y="301153"/>
                  </a:lnTo>
                  <a:lnTo>
                    <a:pt x="348676" y="260286"/>
                  </a:lnTo>
                  <a:lnTo>
                    <a:pt x="351048" y="252207"/>
                  </a:lnTo>
                  <a:lnTo>
                    <a:pt x="353364" y="244324"/>
                  </a:lnTo>
                  <a:lnTo>
                    <a:pt x="355624" y="236636"/>
                  </a:lnTo>
                  <a:lnTo>
                    <a:pt x="398040" y="107602"/>
                  </a:lnTo>
                  <a:lnTo>
                    <a:pt x="433536" y="107602"/>
                  </a:lnTo>
                  <a:lnTo>
                    <a:pt x="346695" y="356071"/>
                  </a:lnTo>
                  <a:lnTo>
                    <a:pt x="327831" y="396143"/>
                  </a:lnTo>
                  <a:lnTo>
                    <a:pt x="300818" y="424718"/>
                  </a:lnTo>
                  <a:lnTo>
                    <a:pt x="273171" y="434659"/>
                  </a:lnTo>
                  <a:lnTo>
                    <a:pt x="262309" y="435322"/>
                  </a:lnTo>
                  <a:close/>
                </a:path>
                <a:path w="1040129" h="435609">
                  <a:moveTo>
                    <a:pt x="714151" y="341560"/>
                  </a:moveTo>
                  <a:lnTo>
                    <a:pt x="667647" y="334591"/>
                  </a:lnTo>
                  <a:lnTo>
                    <a:pt x="628259" y="314576"/>
                  </a:lnTo>
                  <a:lnTo>
                    <a:pt x="606548" y="295572"/>
                  </a:lnTo>
                  <a:lnTo>
                    <a:pt x="627310" y="271015"/>
                  </a:lnTo>
                  <a:lnTo>
                    <a:pt x="635975" y="279555"/>
                  </a:lnTo>
                  <a:lnTo>
                    <a:pt x="645448" y="287089"/>
                  </a:lnTo>
                  <a:lnTo>
                    <a:pt x="690264" y="306678"/>
                  </a:lnTo>
                  <a:lnTo>
                    <a:pt x="714598" y="309190"/>
                  </a:lnTo>
                  <a:lnTo>
                    <a:pt x="729471" y="308297"/>
                  </a:lnTo>
                  <a:lnTo>
                    <a:pt x="771427" y="287201"/>
                  </a:lnTo>
                  <a:lnTo>
                    <a:pt x="781347" y="257398"/>
                  </a:lnTo>
                  <a:lnTo>
                    <a:pt x="780915" y="249549"/>
                  </a:lnTo>
                  <a:lnTo>
                    <a:pt x="755674" y="214424"/>
                  </a:lnTo>
                  <a:lnTo>
                    <a:pt x="684460" y="181495"/>
                  </a:lnTo>
                  <a:lnTo>
                    <a:pt x="677302" y="178147"/>
                  </a:lnTo>
                  <a:lnTo>
                    <a:pt x="642351" y="154204"/>
                  </a:lnTo>
                  <a:lnTo>
                    <a:pt x="622336" y="113072"/>
                  </a:lnTo>
                  <a:lnTo>
                    <a:pt x="621729" y="102244"/>
                  </a:lnTo>
                  <a:lnTo>
                    <a:pt x="622510" y="90747"/>
                  </a:lnTo>
                  <a:lnTo>
                    <a:pt x="641060" y="51603"/>
                  </a:lnTo>
                  <a:lnTo>
                    <a:pt x="679737" y="26726"/>
                  </a:lnTo>
                  <a:lnTo>
                    <a:pt x="717723" y="20761"/>
                  </a:lnTo>
                  <a:lnTo>
                    <a:pt x="731578" y="21431"/>
                  </a:lnTo>
                  <a:lnTo>
                    <a:pt x="769292" y="31477"/>
                  </a:lnTo>
                  <a:lnTo>
                    <a:pt x="808359" y="58042"/>
                  </a:lnTo>
                  <a:lnTo>
                    <a:pt x="788044" y="82599"/>
                  </a:lnTo>
                  <a:lnTo>
                    <a:pt x="780775" y="76244"/>
                  </a:lnTo>
                  <a:lnTo>
                    <a:pt x="773031" y="70572"/>
                  </a:lnTo>
                  <a:lnTo>
                    <a:pt x="737592" y="55336"/>
                  </a:lnTo>
                  <a:lnTo>
                    <a:pt x="717723" y="53354"/>
                  </a:lnTo>
                  <a:lnTo>
                    <a:pt x="705187" y="54150"/>
                  </a:lnTo>
                  <a:lnTo>
                    <a:pt x="668114" y="72972"/>
                  </a:lnTo>
                  <a:lnTo>
                    <a:pt x="659010" y="100012"/>
                  </a:lnTo>
                  <a:lnTo>
                    <a:pt x="659499" y="107267"/>
                  </a:lnTo>
                  <a:lnTo>
                    <a:pt x="686469" y="141200"/>
                  </a:lnTo>
                  <a:lnTo>
                    <a:pt x="754558" y="171673"/>
                  </a:lnTo>
                  <a:lnTo>
                    <a:pt x="763376" y="175649"/>
                  </a:lnTo>
                  <a:lnTo>
                    <a:pt x="800155" y="201503"/>
                  </a:lnTo>
                  <a:lnTo>
                    <a:pt x="818098" y="243368"/>
                  </a:lnTo>
                  <a:lnTo>
                    <a:pt x="818629" y="254496"/>
                  </a:lnTo>
                  <a:lnTo>
                    <a:pt x="817833" y="266376"/>
                  </a:lnTo>
                  <a:lnTo>
                    <a:pt x="798879" y="307955"/>
                  </a:lnTo>
                  <a:lnTo>
                    <a:pt x="757621" y="335030"/>
                  </a:lnTo>
                  <a:lnTo>
                    <a:pt x="729771" y="340834"/>
                  </a:lnTo>
                  <a:lnTo>
                    <a:pt x="714151" y="341560"/>
                  </a:lnTo>
                  <a:close/>
                </a:path>
                <a:path w="1040129" h="435609">
                  <a:moveTo>
                    <a:pt x="928910" y="341560"/>
                  </a:moveTo>
                  <a:lnTo>
                    <a:pt x="891322" y="332205"/>
                  </a:lnTo>
                  <a:lnTo>
                    <a:pt x="863137" y="291882"/>
                  </a:lnTo>
                  <a:lnTo>
                    <a:pt x="861938" y="277266"/>
                  </a:lnTo>
                  <a:lnTo>
                    <a:pt x="864065" y="259602"/>
                  </a:lnTo>
                  <a:lnTo>
                    <a:pt x="895982" y="219670"/>
                  </a:lnTo>
                  <a:lnTo>
                    <a:pt x="939877" y="202536"/>
                  </a:lnTo>
                  <a:lnTo>
                    <a:pt x="1003473" y="191318"/>
                  </a:lnTo>
                  <a:lnTo>
                    <a:pt x="1003215" y="183825"/>
                  </a:lnTo>
                  <a:lnTo>
                    <a:pt x="989632" y="144856"/>
                  </a:lnTo>
                  <a:lnTo>
                    <a:pt x="955253" y="131489"/>
                  </a:lnTo>
                  <a:lnTo>
                    <a:pt x="945256" y="131977"/>
                  </a:lnTo>
                  <a:lnTo>
                    <a:pt x="908588" y="143251"/>
                  </a:lnTo>
                  <a:lnTo>
                    <a:pt x="886048" y="155599"/>
                  </a:lnTo>
                  <a:lnTo>
                    <a:pt x="871983" y="131489"/>
                  </a:lnTo>
                  <a:lnTo>
                    <a:pt x="910269" y="111397"/>
                  </a:lnTo>
                  <a:lnTo>
                    <a:pt x="947502" y="102398"/>
                  </a:lnTo>
                  <a:lnTo>
                    <a:pt x="961057" y="101798"/>
                  </a:lnTo>
                  <a:lnTo>
                    <a:pt x="980472" y="103402"/>
                  </a:lnTo>
                  <a:lnTo>
                    <a:pt x="1021221" y="127471"/>
                  </a:lnTo>
                  <a:lnTo>
                    <a:pt x="1038487" y="175147"/>
                  </a:lnTo>
                  <a:lnTo>
                    <a:pt x="1039638" y="195113"/>
                  </a:lnTo>
                  <a:lnTo>
                    <a:pt x="1039638" y="335979"/>
                  </a:lnTo>
                  <a:lnTo>
                    <a:pt x="1009501" y="335979"/>
                  </a:lnTo>
                  <a:lnTo>
                    <a:pt x="1006598" y="308297"/>
                  </a:lnTo>
                  <a:lnTo>
                    <a:pt x="1005259" y="308297"/>
                  </a:lnTo>
                  <a:lnTo>
                    <a:pt x="969429" y="331737"/>
                  </a:lnTo>
                  <a:lnTo>
                    <a:pt x="939396" y="340946"/>
                  </a:lnTo>
                  <a:lnTo>
                    <a:pt x="928910" y="341560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9335" y="8607260"/>
              <a:ext cx="193822" cy="1848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98433" y="8435723"/>
              <a:ext cx="585470" cy="341630"/>
            </a:xfrm>
            <a:custGeom>
              <a:avLst/>
              <a:gdLst/>
              <a:ahLst/>
              <a:cxnLst/>
              <a:rect l="l" t="t" r="r" b="b"/>
              <a:pathLst>
                <a:path w="585469" h="341629">
                  <a:moveTo>
                    <a:pt x="0" y="335979"/>
                  </a:moveTo>
                  <a:lnTo>
                    <a:pt x="0" y="107602"/>
                  </a:lnTo>
                  <a:lnTo>
                    <a:pt x="30137" y="107602"/>
                  </a:lnTo>
                  <a:lnTo>
                    <a:pt x="33486" y="148902"/>
                  </a:lnTo>
                  <a:lnTo>
                    <a:pt x="34379" y="148902"/>
                  </a:lnTo>
                  <a:lnTo>
                    <a:pt x="63177" y="114634"/>
                  </a:lnTo>
                  <a:lnTo>
                    <a:pt x="99342" y="101798"/>
                  </a:lnTo>
                  <a:lnTo>
                    <a:pt x="109165" y="101798"/>
                  </a:lnTo>
                  <a:lnTo>
                    <a:pt x="117202" y="103361"/>
                  </a:lnTo>
                  <a:lnTo>
                    <a:pt x="123452" y="106486"/>
                  </a:lnTo>
                  <a:lnTo>
                    <a:pt x="115416" y="137293"/>
                  </a:lnTo>
                  <a:lnTo>
                    <a:pt x="112141" y="136252"/>
                  </a:lnTo>
                  <a:lnTo>
                    <a:pt x="109053" y="135507"/>
                  </a:lnTo>
                  <a:lnTo>
                    <a:pt x="106151" y="135061"/>
                  </a:lnTo>
                  <a:lnTo>
                    <a:pt x="103249" y="134615"/>
                  </a:lnTo>
                  <a:lnTo>
                    <a:pt x="99417" y="134391"/>
                  </a:lnTo>
                  <a:lnTo>
                    <a:pt x="94654" y="134391"/>
                  </a:lnTo>
                  <a:lnTo>
                    <a:pt x="56298" y="153430"/>
                  </a:lnTo>
                  <a:lnTo>
                    <a:pt x="36165" y="188193"/>
                  </a:lnTo>
                  <a:lnTo>
                    <a:pt x="36165" y="335979"/>
                  </a:lnTo>
                  <a:lnTo>
                    <a:pt x="0" y="335979"/>
                  </a:lnTo>
                  <a:close/>
                </a:path>
                <a:path w="585469" h="341629">
                  <a:moveTo>
                    <a:pt x="260970" y="341560"/>
                  </a:moveTo>
                  <a:lnTo>
                    <a:pt x="219461" y="329637"/>
                  </a:lnTo>
                  <a:lnTo>
                    <a:pt x="195560" y="312539"/>
                  </a:lnTo>
                  <a:lnTo>
                    <a:pt x="193997" y="312539"/>
                  </a:lnTo>
                  <a:lnTo>
                    <a:pt x="190872" y="335979"/>
                  </a:lnTo>
                  <a:lnTo>
                    <a:pt x="161627" y="335979"/>
                  </a:lnTo>
                  <a:lnTo>
                    <a:pt x="161627" y="0"/>
                  </a:lnTo>
                  <a:lnTo>
                    <a:pt x="197792" y="0"/>
                  </a:lnTo>
                  <a:lnTo>
                    <a:pt x="197792" y="92422"/>
                  </a:lnTo>
                  <a:lnTo>
                    <a:pt x="196453" y="134391"/>
                  </a:lnTo>
                  <a:lnTo>
                    <a:pt x="204747" y="127750"/>
                  </a:lnTo>
                  <a:lnTo>
                    <a:pt x="240759" y="107072"/>
                  </a:lnTo>
                  <a:lnTo>
                    <a:pt x="269453" y="101798"/>
                  </a:lnTo>
                  <a:lnTo>
                    <a:pt x="290438" y="103779"/>
                  </a:lnTo>
                  <a:lnTo>
                    <a:pt x="337318" y="133498"/>
                  </a:lnTo>
                  <a:lnTo>
                    <a:pt x="354731" y="170557"/>
                  </a:lnTo>
                  <a:lnTo>
                    <a:pt x="360536" y="218330"/>
                  </a:lnTo>
                  <a:lnTo>
                    <a:pt x="359671" y="237048"/>
                  </a:lnTo>
                  <a:lnTo>
                    <a:pt x="346695" y="284745"/>
                  </a:lnTo>
                  <a:lnTo>
                    <a:pt x="320973" y="318817"/>
                  </a:lnTo>
                  <a:lnTo>
                    <a:pt x="286559" y="337904"/>
                  </a:lnTo>
                  <a:lnTo>
                    <a:pt x="274008" y="340646"/>
                  </a:lnTo>
                  <a:lnTo>
                    <a:pt x="260970" y="341560"/>
                  </a:lnTo>
                  <a:close/>
                </a:path>
                <a:path w="585469" h="341629">
                  <a:moveTo>
                    <a:pt x="255389" y="311199"/>
                  </a:moveTo>
                  <a:lnTo>
                    <a:pt x="293668" y="297198"/>
                  </a:lnTo>
                  <a:lnTo>
                    <a:pt x="318427" y="256979"/>
                  </a:lnTo>
                  <a:lnTo>
                    <a:pt x="323254" y="218777"/>
                  </a:lnTo>
                  <a:lnTo>
                    <a:pt x="322347" y="200373"/>
                  </a:lnTo>
                  <a:lnTo>
                    <a:pt x="308743" y="156046"/>
                  </a:lnTo>
                  <a:lnTo>
                    <a:pt x="276429" y="133443"/>
                  </a:lnTo>
                  <a:lnTo>
                    <a:pt x="260970" y="131936"/>
                  </a:lnTo>
                  <a:lnTo>
                    <a:pt x="253456" y="132459"/>
                  </a:lnTo>
                  <a:lnTo>
                    <a:pt x="214563" y="150548"/>
                  </a:lnTo>
                  <a:lnTo>
                    <a:pt x="197792" y="164529"/>
                  </a:lnTo>
                  <a:lnTo>
                    <a:pt x="197792" y="286642"/>
                  </a:lnTo>
                  <a:lnTo>
                    <a:pt x="235966" y="308060"/>
                  </a:lnTo>
                  <a:lnTo>
                    <a:pt x="255389" y="311199"/>
                  </a:lnTo>
                  <a:close/>
                </a:path>
                <a:path w="585469" h="341629">
                  <a:moveTo>
                    <a:pt x="474389" y="341560"/>
                  </a:moveTo>
                  <a:lnTo>
                    <a:pt x="436801" y="332205"/>
                  </a:lnTo>
                  <a:lnTo>
                    <a:pt x="408616" y="291882"/>
                  </a:lnTo>
                  <a:lnTo>
                    <a:pt x="407417" y="277266"/>
                  </a:lnTo>
                  <a:lnTo>
                    <a:pt x="409544" y="259602"/>
                  </a:lnTo>
                  <a:lnTo>
                    <a:pt x="441461" y="219670"/>
                  </a:lnTo>
                  <a:lnTo>
                    <a:pt x="485356" y="202536"/>
                  </a:lnTo>
                  <a:lnTo>
                    <a:pt x="548952" y="191318"/>
                  </a:lnTo>
                  <a:lnTo>
                    <a:pt x="548694" y="183825"/>
                  </a:lnTo>
                  <a:lnTo>
                    <a:pt x="535111" y="144856"/>
                  </a:lnTo>
                  <a:lnTo>
                    <a:pt x="500732" y="131489"/>
                  </a:lnTo>
                  <a:lnTo>
                    <a:pt x="490735" y="131977"/>
                  </a:lnTo>
                  <a:lnTo>
                    <a:pt x="454067" y="143251"/>
                  </a:lnTo>
                  <a:lnTo>
                    <a:pt x="431527" y="155599"/>
                  </a:lnTo>
                  <a:lnTo>
                    <a:pt x="417462" y="131489"/>
                  </a:lnTo>
                  <a:lnTo>
                    <a:pt x="455748" y="111397"/>
                  </a:lnTo>
                  <a:lnTo>
                    <a:pt x="492981" y="102398"/>
                  </a:lnTo>
                  <a:lnTo>
                    <a:pt x="506536" y="101798"/>
                  </a:lnTo>
                  <a:lnTo>
                    <a:pt x="525951" y="103402"/>
                  </a:lnTo>
                  <a:lnTo>
                    <a:pt x="566700" y="127471"/>
                  </a:lnTo>
                  <a:lnTo>
                    <a:pt x="583966" y="175147"/>
                  </a:lnTo>
                  <a:lnTo>
                    <a:pt x="585117" y="195113"/>
                  </a:lnTo>
                  <a:lnTo>
                    <a:pt x="585117" y="335979"/>
                  </a:lnTo>
                  <a:lnTo>
                    <a:pt x="554980" y="335979"/>
                  </a:lnTo>
                  <a:lnTo>
                    <a:pt x="552077" y="308297"/>
                  </a:lnTo>
                  <a:lnTo>
                    <a:pt x="550738" y="308297"/>
                  </a:lnTo>
                  <a:lnTo>
                    <a:pt x="514908" y="331737"/>
                  </a:lnTo>
                  <a:lnTo>
                    <a:pt x="484875" y="340946"/>
                  </a:lnTo>
                  <a:lnTo>
                    <a:pt x="474389" y="341560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453" y="8607260"/>
              <a:ext cx="193822" cy="1848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99177" y="8543325"/>
              <a:ext cx="93980" cy="332105"/>
            </a:xfrm>
            <a:custGeom>
              <a:avLst/>
              <a:gdLst/>
              <a:ahLst/>
              <a:cxnLst/>
              <a:rect l="l" t="t" r="r" b="b"/>
              <a:pathLst>
                <a:path w="93980" h="332104">
                  <a:moveTo>
                    <a:pt x="32816" y="331514"/>
                  </a:moveTo>
                  <a:lnTo>
                    <a:pt x="26417" y="331514"/>
                  </a:lnTo>
                  <a:lnTo>
                    <a:pt x="20352" y="330882"/>
                  </a:lnTo>
                  <a:lnTo>
                    <a:pt x="14622" y="329617"/>
                  </a:lnTo>
                  <a:lnTo>
                    <a:pt x="8892" y="328352"/>
                  </a:lnTo>
                  <a:lnTo>
                    <a:pt x="4018" y="326752"/>
                  </a:lnTo>
                  <a:lnTo>
                    <a:pt x="0" y="324817"/>
                  </a:lnTo>
                  <a:lnTo>
                    <a:pt x="7590" y="297581"/>
                  </a:lnTo>
                  <a:lnTo>
                    <a:pt x="10417" y="298474"/>
                  </a:lnTo>
                  <a:lnTo>
                    <a:pt x="13803" y="299404"/>
                  </a:lnTo>
                  <a:lnTo>
                    <a:pt x="17747" y="300372"/>
                  </a:lnTo>
                  <a:lnTo>
                    <a:pt x="21691" y="301339"/>
                  </a:lnTo>
                  <a:lnTo>
                    <a:pt x="25449" y="301823"/>
                  </a:lnTo>
                  <a:lnTo>
                    <a:pt x="29021" y="301823"/>
                  </a:lnTo>
                  <a:lnTo>
                    <a:pt x="56452" y="275034"/>
                  </a:lnTo>
                  <a:lnTo>
                    <a:pt x="57819" y="256058"/>
                  </a:lnTo>
                  <a:lnTo>
                    <a:pt x="57819" y="0"/>
                  </a:lnTo>
                  <a:lnTo>
                    <a:pt x="93984" y="0"/>
                  </a:lnTo>
                  <a:lnTo>
                    <a:pt x="93984" y="256505"/>
                  </a:lnTo>
                  <a:lnTo>
                    <a:pt x="93112" y="273087"/>
                  </a:lnTo>
                  <a:lnTo>
                    <a:pt x="80032" y="311534"/>
                  </a:lnTo>
                  <a:lnTo>
                    <a:pt x="48241" y="330265"/>
                  </a:lnTo>
                  <a:lnTo>
                    <a:pt x="32816" y="331514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6631" y="8402324"/>
              <a:ext cx="136449" cy="1366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971520" y="8543325"/>
              <a:ext cx="36195" cy="228600"/>
            </a:xfrm>
            <a:custGeom>
              <a:avLst/>
              <a:gdLst/>
              <a:ahLst/>
              <a:cxnLst/>
              <a:rect l="l" t="t" r="r" b="b"/>
              <a:pathLst>
                <a:path w="36194" h="228600">
                  <a:moveTo>
                    <a:pt x="0" y="228376"/>
                  </a:moveTo>
                  <a:lnTo>
                    <a:pt x="0" y="0"/>
                  </a:lnTo>
                  <a:lnTo>
                    <a:pt x="36165" y="0"/>
                  </a:lnTo>
                  <a:lnTo>
                    <a:pt x="36165" y="228376"/>
                  </a:lnTo>
                  <a:lnTo>
                    <a:pt x="0" y="228376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2047" y="8402324"/>
              <a:ext cx="136449" cy="1366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059031" y="8462288"/>
              <a:ext cx="546735" cy="315595"/>
            </a:xfrm>
            <a:custGeom>
              <a:avLst/>
              <a:gdLst/>
              <a:ahLst/>
              <a:cxnLst/>
              <a:rect l="l" t="t" r="r" b="b"/>
              <a:pathLst>
                <a:path w="546734" h="315595">
                  <a:moveTo>
                    <a:pt x="98003" y="314994"/>
                  </a:moveTo>
                  <a:lnTo>
                    <a:pt x="56396" y="303316"/>
                  </a:lnTo>
                  <a:lnTo>
                    <a:pt x="37448" y="270234"/>
                  </a:lnTo>
                  <a:lnTo>
                    <a:pt x="33932" y="239762"/>
                  </a:lnTo>
                  <a:lnTo>
                    <a:pt x="33932" y="110728"/>
                  </a:lnTo>
                  <a:lnTo>
                    <a:pt x="0" y="110728"/>
                  </a:lnTo>
                  <a:lnTo>
                    <a:pt x="0" y="82822"/>
                  </a:lnTo>
                  <a:lnTo>
                    <a:pt x="35942" y="81036"/>
                  </a:lnTo>
                  <a:lnTo>
                    <a:pt x="40183" y="6920"/>
                  </a:lnTo>
                  <a:lnTo>
                    <a:pt x="70321" y="6920"/>
                  </a:lnTo>
                  <a:lnTo>
                    <a:pt x="70321" y="81036"/>
                  </a:lnTo>
                  <a:lnTo>
                    <a:pt x="133052" y="81036"/>
                  </a:lnTo>
                  <a:lnTo>
                    <a:pt x="133052" y="110728"/>
                  </a:lnTo>
                  <a:lnTo>
                    <a:pt x="70321" y="110728"/>
                  </a:lnTo>
                  <a:lnTo>
                    <a:pt x="70321" y="240655"/>
                  </a:lnTo>
                  <a:lnTo>
                    <a:pt x="82808" y="278871"/>
                  </a:lnTo>
                  <a:lnTo>
                    <a:pt x="106040" y="285526"/>
                  </a:lnTo>
                  <a:lnTo>
                    <a:pt x="110058" y="285526"/>
                  </a:lnTo>
                  <a:lnTo>
                    <a:pt x="114299" y="285117"/>
                  </a:lnTo>
                  <a:lnTo>
                    <a:pt x="118764" y="284298"/>
                  </a:lnTo>
                  <a:lnTo>
                    <a:pt x="123229" y="283480"/>
                  </a:lnTo>
                  <a:lnTo>
                    <a:pt x="127768" y="282029"/>
                  </a:lnTo>
                  <a:lnTo>
                    <a:pt x="132382" y="279945"/>
                  </a:lnTo>
                  <a:lnTo>
                    <a:pt x="140419" y="305395"/>
                  </a:lnTo>
                  <a:lnTo>
                    <a:pt x="134317" y="308074"/>
                  </a:lnTo>
                  <a:lnTo>
                    <a:pt x="127620" y="310343"/>
                  </a:lnTo>
                  <a:lnTo>
                    <a:pt x="120327" y="312204"/>
                  </a:lnTo>
                  <a:lnTo>
                    <a:pt x="113034" y="314064"/>
                  </a:lnTo>
                  <a:lnTo>
                    <a:pt x="105593" y="314994"/>
                  </a:lnTo>
                  <a:lnTo>
                    <a:pt x="98003" y="314994"/>
                  </a:lnTo>
                  <a:close/>
                </a:path>
                <a:path w="546734" h="315595">
                  <a:moveTo>
                    <a:pt x="546496" y="309413"/>
                  </a:moveTo>
                  <a:lnTo>
                    <a:pt x="507429" y="309413"/>
                  </a:lnTo>
                  <a:lnTo>
                    <a:pt x="477068" y="213419"/>
                  </a:lnTo>
                  <a:lnTo>
                    <a:pt x="362768" y="213419"/>
                  </a:lnTo>
                  <a:lnTo>
                    <a:pt x="332184" y="309413"/>
                  </a:lnTo>
                  <a:lnTo>
                    <a:pt x="294456" y="309413"/>
                  </a:lnTo>
                  <a:lnTo>
                    <a:pt x="400049" y="0"/>
                  </a:lnTo>
                  <a:lnTo>
                    <a:pt x="440903" y="0"/>
                  </a:lnTo>
                  <a:lnTo>
                    <a:pt x="546496" y="309413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7284" y="8448982"/>
              <a:ext cx="183553" cy="2413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629192" y="8435723"/>
              <a:ext cx="650240" cy="341630"/>
            </a:xfrm>
            <a:custGeom>
              <a:avLst/>
              <a:gdLst/>
              <a:ahLst/>
              <a:cxnLst/>
              <a:rect l="l" t="t" r="r" b="b"/>
              <a:pathLst>
                <a:path w="650240" h="341629">
                  <a:moveTo>
                    <a:pt x="106486" y="341560"/>
                  </a:moveTo>
                  <a:lnTo>
                    <a:pt x="64670" y="333649"/>
                  </a:lnTo>
                  <a:lnTo>
                    <a:pt x="30639" y="310278"/>
                  </a:lnTo>
                  <a:lnTo>
                    <a:pt x="7911" y="272711"/>
                  </a:lnTo>
                  <a:lnTo>
                    <a:pt x="0" y="222125"/>
                  </a:lnTo>
                  <a:lnTo>
                    <a:pt x="948" y="203743"/>
                  </a:lnTo>
                  <a:lnTo>
                    <a:pt x="15180" y="157050"/>
                  </a:lnTo>
                  <a:lnTo>
                    <a:pt x="43413" y="123857"/>
                  </a:lnTo>
                  <a:lnTo>
                    <a:pt x="81176" y="105342"/>
                  </a:lnTo>
                  <a:lnTo>
                    <a:pt x="109165" y="101798"/>
                  </a:lnTo>
                  <a:lnTo>
                    <a:pt x="120132" y="102286"/>
                  </a:lnTo>
                  <a:lnTo>
                    <a:pt x="163078" y="118318"/>
                  </a:lnTo>
                  <a:lnTo>
                    <a:pt x="176138" y="128810"/>
                  </a:lnTo>
                  <a:lnTo>
                    <a:pt x="157832" y="151358"/>
                  </a:lnTo>
                  <a:lnTo>
                    <a:pt x="152899" y="147123"/>
                  </a:lnTo>
                  <a:lnTo>
                    <a:pt x="147702" y="143349"/>
                  </a:lnTo>
                  <a:lnTo>
                    <a:pt x="110728" y="131936"/>
                  </a:lnTo>
                  <a:lnTo>
                    <a:pt x="100410" y="132647"/>
                  </a:lnTo>
                  <a:lnTo>
                    <a:pt x="65012" y="149565"/>
                  </a:lnTo>
                  <a:lnTo>
                    <a:pt x="42457" y="185437"/>
                  </a:lnTo>
                  <a:lnTo>
                    <a:pt x="37058" y="222125"/>
                  </a:lnTo>
                  <a:lnTo>
                    <a:pt x="38313" y="241248"/>
                  </a:lnTo>
                  <a:lnTo>
                    <a:pt x="57149" y="286977"/>
                  </a:lnTo>
                  <a:lnTo>
                    <a:pt x="94319" y="310104"/>
                  </a:lnTo>
                  <a:lnTo>
                    <a:pt x="109835" y="311646"/>
                  </a:lnTo>
                  <a:lnTo>
                    <a:pt x="117829" y="311255"/>
                  </a:lnTo>
                  <a:lnTo>
                    <a:pt x="158850" y="294135"/>
                  </a:lnTo>
                  <a:lnTo>
                    <a:pt x="164306" y="289545"/>
                  </a:lnTo>
                  <a:lnTo>
                    <a:pt x="180379" y="312539"/>
                  </a:lnTo>
                  <a:lnTo>
                    <a:pt x="163957" y="325235"/>
                  </a:lnTo>
                  <a:lnTo>
                    <a:pt x="146167" y="334305"/>
                  </a:lnTo>
                  <a:lnTo>
                    <a:pt x="127010" y="339746"/>
                  </a:lnTo>
                  <a:lnTo>
                    <a:pt x="106486" y="341560"/>
                  </a:lnTo>
                  <a:close/>
                </a:path>
                <a:path w="650240" h="341629">
                  <a:moveTo>
                    <a:pt x="231278" y="335979"/>
                  </a:moveTo>
                  <a:lnTo>
                    <a:pt x="231278" y="0"/>
                  </a:lnTo>
                  <a:lnTo>
                    <a:pt x="267444" y="0"/>
                  </a:lnTo>
                  <a:lnTo>
                    <a:pt x="267444" y="92422"/>
                  </a:lnTo>
                  <a:lnTo>
                    <a:pt x="266104" y="139972"/>
                  </a:lnTo>
                  <a:lnTo>
                    <a:pt x="274476" y="132340"/>
                  </a:lnTo>
                  <a:lnTo>
                    <a:pt x="310418" y="108077"/>
                  </a:lnTo>
                  <a:lnTo>
                    <a:pt x="342899" y="101798"/>
                  </a:lnTo>
                  <a:lnTo>
                    <a:pt x="359573" y="103214"/>
                  </a:lnTo>
                  <a:lnTo>
                    <a:pt x="395361" y="124457"/>
                  </a:lnTo>
                  <a:lnTo>
                    <a:pt x="411058" y="170312"/>
                  </a:lnTo>
                  <a:lnTo>
                    <a:pt x="412104" y="190872"/>
                  </a:lnTo>
                  <a:lnTo>
                    <a:pt x="412104" y="335979"/>
                  </a:lnTo>
                  <a:lnTo>
                    <a:pt x="376386" y="335979"/>
                  </a:lnTo>
                  <a:lnTo>
                    <a:pt x="376386" y="195560"/>
                  </a:lnTo>
                  <a:lnTo>
                    <a:pt x="375730" y="180365"/>
                  </a:lnTo>
                  <a:lnTo>
                    <a:pt x="359810" y="141465"/>
                  </a:lnTo>
                  <a:lnTo>
                    <a:pt x="331514" y="133052"/>
                  </a:lnTo>
                  <a:lnTo>
                    <a:pt x="322905" y="133638"/>
                  </a:lnTo>
                  <a:lnTo>
                    <a:pt x="284410" y="153925"/>
                  </a:lnTo>
                  <a:lnTo>
                    <a:pt x="267444" y="169664"/>
                  </a:lnTo>
                  <a:lnTo>
                    <a:pt x="267444" y="335979"/>
                  </a:lnTo>
                  <a:lnTo>
                    <a:pt x="231278" y="335979"/>
                  </a:lnTo>
                  <a:close/>
                </a:path>
                <a:path w="650240" h="341629">
                  <a:moveTo>
                    <a:pt x="539353" y="341560"/>
                  </a:moveTo>
                  <a:lnTo>
                    <a:pt x="501764" y="332205"/>
                  </a:lnTo>
                  <a:lnTo>
                    <a:pt x="473580" y="291882"/>
                  </a:lnTo>
                  <a:lnTo>
                    <a:pt x="472380" y="277266"/>
                  </a:lnTo>
                  <a:lnTo>
                    <a:pt x="474508" y="259602"/>
                  </a:lnTo>
                  <a:lnTo>
                    <a:pt x="506424" y="219670"/>
                  </a:lnTo>
                  <a:lnTo>
                    <a:pt x="550319" y="202536"/>
                  </a:lnTo>
                  <a:lnTo>
                    <a:pt x="613915" y="191318"/>
                  </a:lnTo>
                  <a:lnTo>
                    <a:pt x="613657" y="183825"/>
                  </a:lnTo>
                  <a:lnTo>
                    <a:pt x="600074" y="144856"/>
                  </a:lnTo>
                  <a:lnTo>
                    <a:pt x="565695" y="131489"/>
                  </a:lnTo>
                  <a:lnTo>
                    <a:pt x="555698" y="131977"/>
                  </a:lnTo>
                  <a:lnTo>
                    <a:pt x="519031" y="143251"/>
                  </a:lnTo>
                  <a:lnTo>
                    <a:pt x="496490" y="155599"/>
                  </a:lnTo>
                  <a:lnTo>
                    <a:pt x="482426" y="131489"/>
                  </a:lnTo>
                  <a:lnTo>
                    <a:pt x="520712" y="111397"/>
                  </a:lnTo>
                  <a:lnTo>
                    <a:pt x="557944" y="102398"/>
                  </a:lnTo>
                  <a:lnTo>
                    <a:pt x="571499" y="101798"/>
                  </a:lnTo>
                  <a:lnTo>
                    <a:pt x="590915" y="103402"/>
                  </a:lnTo>
                  <a:lnTo>
                    <a:pt x="631663" y="127471"/>
                  </a:lnTo>
                  <a:lnTo>
                    <a:pt x="648930" y="175147"/>
                  </a:lnTo>
                  <a:lnTo>
                    <a:pt x="650081" y="195113"/>
                  </a:lnTo>
                  <a:lnTo>
                    <a:pt x="650081" y="335979"/>
                  </a:lnTo>
                  <a:lnTo>
                    <a:pt x="619943" y="335979"/>
                  </a:lnTo>
                  <a:lnTo>
                    <a:pt x="617041" y="308297"/>
                  </a:lnTo>
                  <a:lnTo>
                    <a:pt x="615701" y="308297"/>
                  </a:lnTo>
                  <a:lnTo>
                    <a:pt x="579871" y="331737"/>
                  </a:lnTo>
                  <a:lnTo>
                    <a:pt x="549838" y="340946"/>
                  </a:lnTo>
                  <a:lnTo>
                    <a:pt x="539353" y="341560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93176" y="8607260"/>
              <a:ext cx="193822" cy="1848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352272" y="8537521"/>
              <a:ext cx="198755" cy="337820"/>
            </a:xfrm>
            <a:custGeom>
              <a:avLst/>
              <a:gdLst/>
              <a:ahLst/>
              <a:cxnLst/>
              <a:rect l="l" t="t" r="r" b="b"/>
              <a:pathLst>
                <a:path w="198755" h="337820">
                  <a:moveTo>
                    <a:pt x="0" y="234181"/>
                  </a:moveTo>
                  <a:lnTo>
                    <a:pt x="0" y="5804"/>
                  </a:lnTo>
                  <a:lnTo>
                    <a:pt x="30137" y="5804"/>
                  </a:lnTo>
                  <a:lnTo>
                    <a:pt x="33486" y="47104"/>
                  </a:lnTo>
                  <a:lnTo>
                    <a:pt x="34379" y="47104"/>
                  </a:lnTo>
                  <a:lnTo>
                    <a:pt x="63177" y="12836"/>
                  </a:lnTo>
                  <a:lnTo>
                    <a:pt x="99342" y="0"/>
                  </a:lnTo>
                  <a:lnTo>
                    <a:pt x="109165" y="0"/>
                  </a:lnTo>
                  <a:lnTo>
                    <a:pt x="117202" y="1562"/>
                  </a:lnTo>
                  <a:lnTo>
                    <a:pt x="123452" y="4688"/>
                  </a:lnTo>
                  <a:lnTo>
                    <a:pt x="115416" y="35495"/>
                  </a:lnTo>
                  <a:lnTo>
                    <a:pt x="112142" y="34453"/>
                  </a:lnTo>
                  <a:lnTo>
                    <a:pt x="109053" y="33709"/>
                  </a:lnTo>
                  <a:lnTo>
                    <a:pt x="106151" y="33263"/>
                  </a:lnTo>
                  <a:lnTo>
                    <a:pt x="103249" y="32816"/>
                  </a:lnTo>
                  <a:lnTo>
                    <a:pt x="99417" y="32593"/>
                  </a:lnTo>
                  <a:lnTo>
                    <a:pt x="94654" y="32593"/>
                  </a:lnTo>
                  <a:lnTo>
                    <a:pt x="87301" y="33339"/>
                  </a:lnTo>
                  <a:lnTo>
                    <a:pt x="49057" y="60973"/>
                  </a:lnTo>
                  <a:lnTo>
                    <a:pt x="36165" y="86394"/>
                  </a:lnTo>
                  <a:lnTo>
                    <a:pt x="36165" y="234181"/>
                  </a:lnTo>
                  <a:lnTo>
                    <a:pt x="0" y="234181"/>
                  </a:lnTo>
                  <a:close/>
                </a:path>
                <a:path w="198755" h="337820">
                  <a:moveTo>
                    <a:pt x="137070" y="337318"/>
                  </a:moveTo>
                  <a:lnTo>
                    <a:pt x="130671" y="337318"/>
                  </a:lnTo>
                  <a:lnTo>
                    <a:pt x="124606" y="336686"/>
                  </a:lnTo>
                  <a:lnTo>
                    <a:pt x="118876" y="335421"/>
                  </a:lnTo>
                  <a:lnTo>
                    <a:pt x="113146" y="334156"/>
                  </a:lnTo>
                  <a:lnTo>
                    <a:pt x="108272" y="332556"/>
                  </a:lnTo>
                  <a:lnTo>
                    <a:pt x="104254" y="330621"/>
                  </a:lnTo>
                  <a:lnTo>
                    <a:pt x="111844" y="303386"/>
                  </a:lnTo>
                  <a:lnTo>
                    <a:pt x="114672" y="304279"/>
                  </a:lnTo>
                  <a:lnTo>
                    <a:pt x="118057" y="305209"/>
                  </a:lnTo>
                  <a:lnTo>
                    <a:pt x="122001" y="306176"/>
                  </a:lnTo>
                  <a:lnTo>
                    <a:pt x="125945" y="307144"/>
                  </a:lnTo>
                  <a:lnTo>
                    <a:pt x="129703" y="307627"/>
                  </a:lnTo>
                  <a:lnTo>
                    <a:pt x="133275" y="307627"/>
                  </a:lnTo>
                  <a:lnTo>
                    <a:pt x="160706" y="280838"/>
                  </a:lnTo>
                  <a:lnTo>
                    <a:pt x="162073" y="261863"/>
                  </a:lnTo>
                  <a:lnTo>
                    <a:pt x="162073" y="5804"/>
                  </a:lnTo>
                  <a:lnTo>
                    <a:pt x="198239" y="5804"/>
                  </a:lnTo>
                  <a:lnTo>
                    <a:pt x="198239" y="262309"/>
                  </a:lnTo>
                  <a:lnTo>
                    <a:pt x="197367" y="278892"/>
                  </a:lnTo>
                  <a:lnTo>
                    <a:pt x="184286" y="317338"/>
                  </a:lnTo>
                  <a:lnTo>
                    <a:pt x="152495" y="336070"/>
                  </a:lnTo>
                  <a:lnTo>
                    <a:pt x="137070" y="337318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3981" y="8402324"/>
              <a:ext cx="136449" cy="1366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611902" y="8537521"/>
              <a:ext cx="193040" cy="240029"/>
            </a:xfrm>
            <a:custGeom>
              <a:avLst/>
              <a:gdLst/>
              <a:ahLst/>
              <a:cxnLst/>
              <a:rect l="l" t="t" r="r" b="b"/>
              <a:pathLst>
                <a:path w="193040" h="240029">
                  <a:moveTo>
                    <a:pt x="108718" y="239762"/>
                  </a:moveTo>
                  <a:lnTo>
                    <a:pt x="66588" y="231725"/>
                  </a:lnTo>
                  <a:lnTo>
                    <a:pt x="31756" y="208061"/>
                  </a:lnTo>
                  <a:lnTo>
                    <a:pt x="8225" y="170347"/>
                  </a:lnTo>
                  <a:lnTo>
                    <a:pt x="0" y="120327"/>
                  </a:lnTo>
                  <a:lnTo>
                    <a:pt x="913" y="102328"/>
                  </a:lnTo>
                  <a:lnTo>
                    <a:pt x="14622" y="56033"/>
                  </a:lnTo>
                  <a:lnTo>
                    <a:pt x="41516" y="22547"/>
                  </a:lnTo>
                  <a:lnTo>
                    <a:pt x="76795" y="3627"/>
                  </a:lnTo>
                  <a:lnTo>
                    <a:pt x="102244" y="0"/>
                  </a:lnTo>
                  <a:lnTo>
                    <a:pt x="122573" y="1799"/>
                  </a:lnTo>
                  <a:lnTo>
                    <a:pt x="168994" y="28798"/>
                  </a:lnTo>
                  <a:lnTo>
                    <a:pt x="186742" y="62786"/>
                  </a:lnTo>
                  <a:lnTo>
                    <a:pt x="192657" y="107156"/>
                  </a:lnTo>
                  <a:lnTo>
                    <a:pt x="192657" y="115490"/>
                  </a:lnTo>
                  <a:lnTo>
                    <a:pt x="192211" y="122559"/>
                  </a:lnTo>
                  <a:lnTo>
                    <a:pt x="191318" y="128364"/>
                  </a:lnTo>
                  <a:lnTo>
                    <a:pt x="35718" y="128364"/>
                  </a:lnTo>
                  <a:lnTo>
                    <a:pt x="37811" y="146098"/>
                  </a:lnTo>
                  <a:lnTo>
                    <a:pt x="58489" y="188416"/>
                  </a:lnTo>
                  <a:lnTo>
                    <a:pt x="96998" y="209763"/>
                  </a:lnTo>
                  <a:lnTo>
                    <a:pt x="112960" y="211187"/>
                  </a:lnTo>
                  <a:lnTo>
                    <a:pt x="121373" y="210901"/>
                  </a:lnTo>
                  <a:lnTo>
                    <a:pt x="158222" y="201113"/>
                  </a:lnTo>
                  <a:lnTo>
                    <a:pt x="171003" y="193774"/>
                  </a:lnTo>
                  <a:lnTo>
                    <a:pt x="183728" y="216321"/>
                  </a:lnTo>
                  <a:lnTo>
                    <a:pt x="141284" y="236057"/>
                  </a:lnTo>
                  <a:lnTo>
                    <a:pt x="120299" y="239350"/>
                  </a:lnTo>
                  <a:lnTo>
                    <a:pt x="108718" y="239762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03284" y="8522428"/>
              <a:ext cx="213244" cy="1612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844521" y="8537521"/>
              <a:ext cx="193040" cy="240029"/>
            </a:xfrm>
            <a:custGeom>
              <a:avLst/>
              <a:gdLst/>
              <a:ahLst/>
              <a:cxnLst/>
              <a:rect l="l" t="t" r="r" b="b"/>
              <a:pathLst>
                <a:path w="193040" h="240029">
                  <a:moveTo>
                    <a:pt x="108718" y="239762"/>
                  </a:moveTo>
                  <a:lnTo>
                    <a:pt x="66588" y="231725"/>
                  </a:lnTo>
                  <a:lnTo>
                    <a:pt x="31756" y="208061"/>
                  </a:lnTo>
                  <a:lnTo>
                    <a:pt x="8225" y="170347"/>
                  </a:lnTo>
                  <a:lnTo>
                    <a:pt x="0" y="120327"/>
                  </a:lnTo>
                  <a:lnTo>
                    <a:pt x="913" y="102328"/>
                  </a:lnTo>
                  <a:lnTo>
                    <a:pt x="14622" y="56033"/>
                  </a:lnTo>
                  <a:lnTo>
                    <a:pt x="41516" y="22547"/>
                  </a:lnTo>
                  <a:lnTo>
                    <a:pt x="76795" y="3627"/>
                  </a:lnTo>
                  <a:lnTo>
                    <a:pt x="102244" y="0"/>
                  </a:lnTo>
                  <a:lnTo>
                    <a:pt x="122573" y="1799"/>
                  </a:lnTo>
                  <a:lnTo>
                    <a:pt x="168994" y="28798"/>
                  </a:lnTo>
                  <a:lnTo>
                    <a:pt x="186742" y="62786"/>
                  </a:lnTo>
                  <a:lnTo>
                    <a:pt x="192657" y="107156"/>
                  </a:lnTo>
                  <a:lnTo>
                    <a:pt x="192657" y="115490"/>
                  </a:lnTo>
                  <a:lnTo>
                    <a:pt x="192211" y="122559"/>
                  </a:lnTo>
                  <a:lnTo>
                    <a:pt x="191318" y="128364"/>
                  </a:lnTo>
                  <a:lnTo>
                    <a:pt x="35718" y="128364"/>
                  </a:lnTo>
                  <a:lnTo>
                    <a:pt x="37811" y="146098"/>
                  </a:lnTo>
                  <a:lnTo>
                    <a:pt x="58489" y="188416"/>
                  </a:lnTo>
                  <a:lnTo>
                    <a:pt x="96998" y="209763"/>
                  </a:lnTo>
                  <a:lnTo>
                    <a:pt x="112960" y="211187"/>
                  </a:lnTo>
                  <a:lnTo>
                    <a:pt x="121373" y="210901"/>
                  </a:lnTo>
                  <a:lnTo>
                    <a:pt x="158222" y="201113"/>
                  </a:lnTo>
                  <a:lnTo>
                    <a:pt x="171003" y="193774"/>
                  </a:lnTo>
                  <a:lnTo>
                    <a:pt x="183728" y="216321"/>
                  </a:lnTo>
                  <a:lnTo>
                    <a:pt x="141284" y="236057"/>
                  </a:lnTo>
                  <a:lnTo>
                    <a:pt x="120299" y="239350"/>
                  </a:lnTo>
                  <a:lnTo>
                    <a:pt x="108718" y="239762"/>
                  </a:lnTo>
                  <a:close/>
                </a:path>
              </a:pathLst>
            </a:custGeom>
            <a:ln w="87782">
              <a:solidFill>
                <a:srgbClr val="86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35903" y="8522428"/>
              <a:ext cx="213244" cy="16122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034025" y="8301802"/>
            <a:ext cx="4034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Calibri"/>
                <a:cs typeface="Calibri"/>
              </a:rPr>
              <a:t>by</a:t>
            </a:r>
            <a:r>
              <a:rPr sz="3600" spc="350" dirty="0">
                <a:latin typeface="Calibri"/>
                <a:cs typeface="Calibri"/>
              </a:rPr>
              <a:t> </a:t>
            </a:r>
            <a:r>
              <a:rPr sz="3600" spc="110" dirty="0">
                <a:latin typeface="Calibri"/>
                <a:cs typeface="Calibri"/>
              </a:rPr>
              <a:t>Sarbajit</a:t>
            </a:r>
            <a:r>
              <a:rPr sz="3600" spc="3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Acharjee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38" y="5610067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62" y="0"/>
                </a:moveTo>
                <a:lnTo>
                  <a:pt x="5190803" y="5811"/>
                </a:lnTo>
                <a:lnTo>
                  <a:pt x="5140054" y="12101"/>
                </a:lnTo>
                <a:lnTo>
                  <a:pt x="5089852" y="19190"/>
                </a:lnTo>
                <a:lnTo>
                  <a:pt x="5040189" y="27067"/>
                </a:lnTo>
                <a:lnTo>
                  <a:pt x="4991060" y="35724"/>
                </a:lnTo>
                <a:lnTo>
                  <a:pt x="4942458" y="45151"/>
                </a:lnTo>
                <a:lnTo>
                  <a:pt x="4894376" y="55338"/>
                </a:lnTo>
                <a:lnTo>
                  <a:pt x="4846808" y="66276"/>
                </a:lnTo>
                <a:lnTo>
                  <a:pt x="4799748" y="77955"/>
                </a:lnTo>
                <a:lnTo>
                  <a:pt x="4753188" y="90366"/>
                </a:lnTo>
                <a:lnTo>
                  <a:pt x="4707122" y="103500"/>
                </a:lnTo>
                <a:lnTo>
                  <a:pt x="4661545" y="117346"/>
                </a:lnTo>
                <a:lnTo>
                  <a:pt x="4616449" y="131896"/>
                </a:lnTo>
                <a:lnTo>
                  <a:pt x="4571827" y="147139"/>
                </a:lnTo>
                <a:lnTo>
                  <a:pt x="4527674" y="163067"/>
                </a:lnTo>
                <a:lnTo>
                  <a:pt x="4483983" y="179669"/>
                </a:lnTo>
                <a:lnTo>
                  <a:pt x="4440747" y="196937"/>
                </a:lnTo>
                <a:lnTo>
                  <a:pt x="4397959" y="214861"/>
                </a:lnTo>
                <a:lnTo>
                  <a:pt x="4355614" y="233431"/>
                </a:lnTo>
                <a:lnTo>
                  <a:pt x="4313705" y="252637"/>
                </a:lnTo>
                <a:lnTo>
                  <a:pt x="4272226" y="272471"/>
                </a:lnTo>
                <a:lnTo>
                  <a:pt x="4231168" y="292923"/>
                </a:lnTo>
                <a:lnTo>
                  <a:pt x="4190528" y="313983"/>
                </a:lnTo>
                <a:lnTo>
                  <a:pt x="4150297" y="335642"/>
                </a:lnTo>
                <a:lnTo>
                  <a:pt x="4110469" y="357890"/>
                </a:lnTo>
                <a:lnTo>
                  <a:pt x="4071038" y="380718"/>
                </a:lnTo>
                <a:lnTo>
                  <a:pt x="4031997" y="404116"/>
                </a:lnTo>
                <a:lnTo>
                  <a:pt x="3993341" y="428075"/>
                </a:lnTo>
                <a:lnTo>
                  <a:pt x="3955061" y="452585"/>
                </a:lnTo>
                <a:lnTo>
                  <a:pt x="3917152" y="477637"/>
                </a:lnTo>
                <a:lnTo>
                  <a:pt x="3879607" y="503221"/>
                </a:lnTo>
                <a:lnTo>
                  <a:pt x="3842421" y="529328"/>
                </a:lnTo>
                <a:lnTo>
                  <a:pt x="3805585" y="555948"/>
                </a:lnTo>
                <a:lnTo>
                  <a:pt x="3769094" y="583072"/>
                </a:lnTo>
                <a:lnTo>
                  <a:pt x="3732941" y="610690"/>
                </a:lnTo>
                <a:lnTo>
                  <a:pt x="3697120" y="638793"/>
                </a:lnTo>
                <a:lnTo>
                  <a:pt x="3661625" y="667371"/>
                </a:lnTo>
                <a:lnTo>
                  <a:pt x="3626447" y="696415"/>
                </a:lnTo>
                <a:lnTo>
                  <a:pt x="3591583" y="725915"/>
                </a:lnTo>
                <a:lnTo>
                  <a:pt x="3557024" y="755861"/>
                </a:lnTo>
                <a:lnTo>
                  <a:pt x="3522764" y="786245"/>
                </a:lnTo>
                <a:lnTo>
                  <a:pt x="3488796" y="817056"/>
                </a:lnTo>
                <a:lnTo>
                  <a:pt x="3455115" y="848286"/>
                </a:lnTo>
                <a:lnTo>
                  <a:pt x="3421714" y="879925"/>
                </a:lnTo>
                <a:lnTo>
                  <a:pt x="3388586" y="911962"/>
                </a:lnTo>
                <a:lnTo>
                  <a:pt x="3355725" y="944389"/>
                </a:lnTo>
                <a:lnTo>
                  <a:pt x="3323123" y="977197"/>
                </a:lnTo>
                <a:lnTo>
                  <a:pt x="3290776" y="1010375"/>
                </a:lnTo>
                <a:lnTo>
                  <a:pt x="3258675" y="1043914"/>
                </a:lnTo>
                <a:lnTo>
                  <a:pt x="3226815" y="1077805"/>
                </a:lnTo>
                <a:lnTo>
                  <a:pt x="3195190" y="1112038"/>
                </a:lnTo>
                <a:lnTo>
                  <a:pt x="3163792" y="1146604"/>
                </a:lnTo>
                <a:lnTo>
                  <a:pt x="3132615" y="1181493"/>
                </a:lnTo>
                <a:lnTo>
                  <a:pt x="3101653" y="1216695"/>
                </a:lnTo>
                <a:lnTo>
                  <a:pt x="3070899" y="1252202"/>
                </a:lnTo>
                <a:lnTo>
                  <a:pt x="3040347" y="1288003"/>
                </a:lnTo>
                <a:lnTo>
                  <a:pt x="3009989" y="1324090"/>
                </a:lnTo>
                <a:lnTo>
                  <a:pt x="2979821" y="1360452"/>
                </a:lnTo>
                <a:lnTo>
                  <a:pt x="2949834" y="1397080"/>
                </a:lnTo>
                <a:lnTo>
                  <a:pt x="2920023" y="1433965"/>
                </a:lnTo>
                <a:lnTo>
                  <a:pt x="2890382" y="1471097"/>
                </a:lnTo>
                <a:lnTo>
                  <a:pt x="2860902" y="1508466"/>
                </a:lnTo>
                <a:lnTo>
                  <a:pt x="2831579" y="1546064"/>
                </a:lnTo>
                <a:lnTo>
                  <a:pt x="2802406" y="1583880"/>
                </a:lnTo>
                <a:lnTo>
                  <a:pt x="2773376" y="1621906"/>
                </a:lnTo>
                <a:lnTo>
                  <a:pt x="2744482" y="1660131"/>
                </a:lnTo>
                <a:lnTo>
                  <a:pt x="2715718" y="1698546"/>
                </a:lnTo>
                <a:lnTo>
                  <a:pt x="2687078" y="1737141"/>
                </a:lnTo>
                <a:lnTo>
                  <a:pt x="2658555" y="1775908"/>
                </a:lnTo>
                <a:lnTo>
                  <a:pt x="2630143" y="1814836"/>
                </a:lnTo>
                <a:lnTo>
                  <a:pt x="2601834" y="1853916"/>
                </a:lnTo>
                <a:lnTo>
                  <a:pt x="2573624" y="1893139"/>
                </a:lnTo>
                <a:lnTo>
                  <a:pt x="2545504" y="1932495"/>
                </a:lnTo>
                <a:lnTo>
                  <a:pt x="2517469" y="1971975"/>
                </a:lnTo>
                <a:lnTo>
                  <a:pt x="2489512" y="2011568"/>
                </a:lnTo>
                <a:lnTo>
                  <a:pt x="2461626" y="2051266"/>
                </a:lnTo>
                <a:lnTo>
                  <a:pt x="2433806" y="2091060"/>
                </a:lnTo>
                <a:lnTo>
                  <a:pt x="2406044" y="2130938"/>
                </a:lnTo>
                <a:lnTo>
                  <a:pt x="2378334" y="2170893"/>
                </a:lnTo>
                <a:lnTo>
                  <a:pt x="2350669" y="2210914"/>
                </a:lnTo>
                <a:lnTo>
                  <a:pt x="2323044" y="2250992"/>
                </a:lnTo>
                <a:lnTo>
                  <a:pt x="2295451" y="2291118"/>
                </a:lnTo>
                <a:lnTo>
                  <a:pt x="2267884" y="2331282"/>
                </a:lnTo>
                <a:lnTo>
                  <a:pt x="2240337" y="2371474"/>
                </a:lnTo>
                <a:lnTo>
                  <a:pt x="2212803" y="2411686"/>
                </a:lnTo>
                <a:lnTo>
                  <a:pt x="2185275" y="2451907"/>
                </a:lnTo>
                <a:lnTo>
                  <a:pt x="2157747" y="2492127"/>
                </a:lnTo>
                <a:lnTo>
                  <a:pt x="2130213" y="2532339"/>
                </a:lnTo>
                <a:lnTo>
                  <a:pt x="2102666" y="2572531"/>
                </a:lnTo>
                <a:lnTo>
                  <a:pt x="2075099" y="2612695"/>
                </a:lnTo>
                <a:lnTo>
                  <a:pt x="2047506" y="2652821"/>
                </a:lnTo>
                <a:lnTo>
                  <a:pt x="2019880" y="2692899"/>
                </a:lnTo>
                <a:lnTo>
                  <a:pt x="1992216" y="2732920"/>
                </a:lnTo>
                <a:lnTo>
                  <a:pt x="1964506" y="2772875"/>
                </a:lnTo>
                <a:lnTo>
                  <a:pt x="1936744" y="2812753"/>
                </a:lnTo>
                <a:lnTo>
                  <a:pt x="1908923" y="2852547"/>
                </a:lnTo>
                <a:lnTo>
                  <a:pt x="1881038" y="2892245"/>
                </a:lnTo>
                <a:lnTo>
                  <a:pt x="1853081" y="2931838"/>
                </a:lnTo>
                <a:lnTo>
                  <a:pt x="1825046" y="2971318"/>
                </a:lnTo>
                <a:lnTo>
                  <a:pt x="1796926" y="3010674"/>
                </a:lnTo>
                <a:lnTo>
                  <a:pt x="1768715" y="3049896"/>
                </a:lnTo>
                <a:lnTo>
                  <a:pt x="1740407" y="3088977"/>
                </a:lnTo>
                <a:lnTo>
                  <a:pt x="1711994" y="3127905"/>
                </a:lnTo>
                <a:lnTo>
                  <a:pt x="1683471" y="3166672"/>
                </a:lnTo>
                <a:lnTo>
                  <a:pt x="1654831" y="3205267"/>
                </a:lnTo>
                <a:lnTo>
                  <a:pt x="1626067" y="3243682"/>
                </a:lnTo>
                <a:lnTo>
                  <a:pt x="1597174" y="3281907"/>
                </a:lnTo>
                <a:lnTo>
                  <a:pt x="1568143" y="3319933"/>
                </a:lnTo>
                <a:lnTo>
                  <a:pt x="1538970" y="3357749"/>
                </a:lnTo>
                <a:lnTo>
                  <a:pt x="1509647" y="3395346"/>
                </a:lnTo>
                <a:lnTo>
                  <a:pt x="1480168" y="3432716"/>
                </a:lnTo>
                <a:lnTo>
                  <a:pt x="1450526" y="3469848"/>
                </a:lnTo>
                <a:lnTo>
                  <a:pt x="1420715" y="3506733"/>
                </a:lnTo>
                <a:lnTo>
                  <a:pt x="1390729" y="3543361"/>
                </a:lnTo>
                <a:lnTo>
                  <a:pt x="1360560" y="3579723"/>
                </a:lnTo>
                <a:lnTo>
                  <a:pt x="1330203" y="3615809"/>
                </a:lnTo>
                <a:lnTo>
                  <a:pt x="1299650" y="3651611"/>
                </a:lnTo>
                <a:lnTo>
                  <a:pt x="1268896" y="3687117"/>
                </a:lnTo>
                <a:lnTo>
                  <a:pt x="1237934" y="3722320"/>
                </a:lnTo>
                <a:lnTo>
                  <a:pt x="1206757" y="3757209"/>
                </a:lnTo>
                <a:lnTo>
                  <a:pt x="1175359" y="3791774"/>
                </a:lnTo>
                <a:lnTo>
                  <a:pt x="1143734" y="3826008"/>
                </a:lnTo>
                <a:lnTo>
                  <a:pt x="1111874" y="3859898"/>
                </a:lnTo>
                <a:lnTo>
                  <a:pt x="1079774" y="3893438"/>
                </a:lnTo>
                <a:lnTo>
                  <a:pt x="1047426" y="3926616"/>
                </a:lnTo>
                <a:lnTo>
                  <a:pt x="1014825" y="3959423"/>
                </a:lnTo>
                <a:lnTo>
                  <a:pt x="981963" y="3991851"/>
                </a:lnTo>
                <a:lnTo>
                  <a:pt x="948835" y="4023888"/>
                </a:lnTo>
                <a:lnTo>
                  <a:pt x="915434" y="4055527"/>
                </a:lnTo>
                <a:lnTo>
                  <a:pt x="881753" y="4086756"/>
                </a:lnTo>
                <a:lnTo>
                  <a:pt x="847786" y="4117568"/>
                </a:lnTo>
                <a:lnTo>
                  <a:pt x="813526" y="4147952"/>
                </a:lnTo>
                <a:lnTo>
                  <a:pt x="778967" y="4177898"/>
                </a:lnTo>
                <a:lnTo>
                  <a:pt x="744102" y="4207398"/>
                </a:lnTo>
                <a:lnTo>
                  <a:pt x="708925" y="4236442"/>
                </a:lnTo>
                <a:lnTo>
                  <a:pt x="673429" y="4265020"/>
                </a:lnTo>
                <a:lnTo>
                  <a:pt x="637608" y="4293123"/>
                </a:lnTo>
                <a:lnTo>
                  <a:pt x="601456" y="4320741"/>
                </a:lnTo>
                <a:lnTo>
                  <a:pt x="564965" y="4347865"/>
                </a:lnTo>
                <a:lnTo>
                  <a:pt x="528129" y="4374485"/>
                </a:lnTo>
                <a:lnTo>
                  <a:pt x="490942" y="4400592"/>
                </a:lnTo>
                <a:lnTo>
                  <a:pt x="453397" y="4426176"/>
                </a:lnTo>
                <a:lnTo>
                  <a:pt x="415489" y="4451228"/>
                </a:lnTo>
                <a:lnTo>
                  <a:pt x="377209" y="4475738"/>
                </a:lnTo>
                <a:lnTo>
                  <a:pt x="338552" y="4499697"/>
                </a:lnTo>
                <a:lnTo>
                  <a:pt x="299511" y="4523095"/>
                </a:lnTo>
                <a:lnTo>
                  <a:pt x="260080" y="4545923"/>
                </a:lnTo>
                <a:lnTo>
                  <a:pt x="220253" y="4568171"/>
                </a:lnTo>
                <a:lnTo>
                  <a:pt x="180022" y="4589830"/>
                </a:lnTo>
                <a:lnTo>
                  <a:pt x="139381" y="4610890"/>
                </a:lnTo>
                <a:lnTo>
                  <a:pt x="98324" y="4631341"/>
                </a:lnTo>
                <a:lnTo>
                  <a:pt x="56844" y="4651175"/>
                </a:lnTo>
                <a:lnTo>
                  <a:pt x="14935" y="4670382"/>
                </a:lnTo>
                <a:lnTo>
                  <a:pt x="0" y="4676932"/>
                </a:lnTo>
              </a:path>
            </a:pathLst>
          </a:custGeom>
          <a:ln w="24995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2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49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9305" y="2904351"/>
            <a:ext cx="10346690" cy="657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0"/>
              </a:spcBef>
            </a:pPr>
            <a:r>
              <a:rPr sz="4000" spc="400" dirty="0">
                <a:solidFill>
                  <a:srgbClr val="332B2B"/>
                </a:solidFill>
                <a:latin typeface="Calibri"/>
                <a:cs typeface="Calibri"/>
              </a:rPr>
              <a:t>In</a:t>
            </a:r>
            <a:r>
              <a:rPr sz="4000" spc="16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60" dirty="0">
                <a:solidFill>
                  <a:srgbClr val="332B2B"/>
                </a:solidFill>
                <a:latin typeface="Calibri"/>
                <a:cs typeface="Calibri"/>
              </a:rPr>
              <a:t>this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55" dirty="0">
                <a:solidFill>
                  <a:srgbClr val="332B2B"/>
                </a:solidFill>
                <a:latin typeface="Calibri"/>
                <a:cs typeface="Calibri"/>
              </a:rPr>
              <a:t>presentation,</a:t>
            </a:r>
            <a:r>
              <a:rPr sz="4000" spc="16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515" dirty="0">
                <a:solidFill>
                  <a:srgbClr val="332B2B"/>
                </a:solidFill>
                <a:latin typeface="Calibri"/>
                <a:cs typeface="Calibri"/>
              </a:rPr>
              <a:t>we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280" dirty="0">
                <a:solidFill>
                  <a:srgbClr val="332B2B"/>
                </a:solidFill>
                <a:latin typeface="Calibri"/>
                <a:cs typeface="Calibri"/>
              </a:rPr>
              <a:t>will</a:t>
            </a:r>
            <a:r>
              <a:rPr sz="4000" spc="16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60" dirty="0">
                <a:solidFill>
                  <a:srgbClr val="332B2B"/>
                </a:solidFill>
                <a:latin typeface="Calibri"/>
                <a:cs typeface="Calibri"/>
              </a:rPr>
              <a:t>explore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b="1" spc="665" dirty="0">
                <a:solidFill>
                  <a:srgbClr val="332B2B"/>
                </a:solidFill>
                <a:latin typeface="Calibri"/>
                <a:cs typeface="Calibri"/>
              </a:rPr>
              <a:t>CSS </a:t>
            </a:r>
            <a:r>
              <a:rPr sz="4000" b="1" spc="550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4000" b="1" spc="22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b="1" spc="415" dirty="0">
                <a:solidFill>
                  <a:srgbClr val="332B2B"/>
                </a:solidFill>
                <a:latin typeface="Calibri"/>
                <a:cs typeface="Calibri"/>
              </a:rPr>
              <a:t>properties</a:t>
            </a:r>
            <a:r>
              <a:rPr sz="4000" spc="415" dirty="0">
                <a:solidFill>
                  <a:srgbClr val="332B2B"/>
                </a:solidFill>
                <a:latin typeface="Calibri"/>
                <a:cs typeface="Calibri"/>
              </a:rPr>
              <a:t>.CSS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55" dirty="0">
                <a:solidFill>
                  <a:srgbClr val="332B2B"/>
                </a:solidFill>
                <a:latin typeface="Calibri"/>
                <a:cs typeface="Calibri"/>
              </a:rPr>
              <a:t>allows</a:t>
            </a:r>
            <a:r>
              <a:rPr sz="4000" spc="17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05" dirty="0">
                <a:solidFill>
                  <a:srgbClr val="332B2B"/>
                </a:solidFill>
                <a:latin typeface="Calibri"/>
                <a:cs typeface="Calibri"/>
              </a:rPr>
              <a:t>you </a:t>
            </a:r>
            <a:r>
              <a:rPr sz="4000" spc="305" dirty="0">
                <a:solidFill>
                  <a:srgbClr val="332B2B"/>
                </a:solidFill>
                <a:latin typeface="Calibri"/>
                <a:cs typeface="Calibri"/>
              </a:rPr>
              <a:t>to</a:t>
            </a:r>
            <a:r>
              <a:rPr sz="4000" spc="16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45" dirty="0">
                <a:solidFill>
                  <a:srgbClr val="332B2B"/>
                </a:solidFill>
                <a:latin typeface="Calibri"/>
                <a:cs typeface="Calibri"/>
              </a:rPr>
              <a:t>apply</a:t>
            </a:r>
            <a:r>
              <a:rPr sz="4000" spc="16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34" dirty="0">
                <a:solidFill>
                  <a:srgbClr val="332B2B"/>
                </a:solidFill>
                <a:latin typeface="Calibri"/>
                <a:cs typeface="Calibri"/>
              </a:rPr>
              <a:t>multiple</a:t>
            </a:r>
            <a:r>
              <a:rPr sz="4000" spc="16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535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4000" spc="16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555" dirty="0">
                <a:solidFill>
                  <a:srgbClr val="332B2B"/>
                </a:solidFill>
                <a:latin typeface="Calibri"/>
                <a:cs typeface="Calibri"/>
              </a:rPr>
              <a:t>images</a:t>
            </a:r>
            <a:r>
              <a:rPr sz="4000" spc="16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280" dirty="0">
                <a:solidFill>
                  <a:srgbClr val="332B2B"/>
                </a:solidFill>
                <a:latin typeface="Calibri"/>
                <a:cs typeface="Calibri"/>
              </a:rPr>
              <a:t>to </a:t>
            </a:r>
            <a:r>
              <a:rPr sz="4000" spc="455" dirty="0">
                <a:solidFill>
                  <a:srgbClr val="332B2B"/>
                </a:solidFill>
                <a:latin typeface="Calibri"/>
                <a:cs typeface="Calibri"/>
              </a:rPr>
              <a:t>a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30" dirty="0">
                <a:solidFill>
                  <a:srgbClr val="332B2B"/>
                </a:solidFill>
                <a:latin typeface="Calibri"/>
                <a:cs typeface="Calibri"/>
              </a:rPr>
              <a:t>single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95" dirty="0">
                <a:solidFill>
                  <a:srgbClr val="332B2B"/>
                </a:solidFill>
                <a:latin typeface="Calibri"/>
                <a:cs typeface="Calibri"/>
              </a:rPr>
              <a:t>element.Useful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229" dirty="0">
                <a:solidFill>
                  <a:srgbClr val="332B2B"/>
                </a:solidFill>
                <a:latin typeface="Calibri"/>
                <a:cs typeface="Calibri"/>
              </a:rPr>
              <a:t>for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20" dirty="0">
                <a:solidFill>
                  <a:srgbClr val="332B2B"/>
                </a:solidFill>
                <a:latin typeface="Calibri"/>
                <a:cs typeface="Calibri"/>
              </a:rPr>
              <a:t>creating </a:t>
            </a:r>
            <a:r>
              <a:rPr sz="4000" spc="505" dirty="0">
                <a:solidFill>
                  <a:srgbClr val="332B2B"/>
                </a:solidFill>
                <a:latin typeface="Calibri"/>
                <a:cs typeface="Calibri"/>
              </a:rPr>
              <a:t>complex</a:t>
            </a:r>
            <a:r>
              <a:rPr sz="4000" spc="16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90" dirty="0">
                <a:solidFill>
                  <a:srgbClr val="332B2B"/>
                </a:solidFill>
                <a:latin typeface="Calibri"/>
                <a:cs typeface="Calibri"/>
              </a:rPr>
              <a:t>designs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425" dirty="0">
                <a:solidFill>
                  <a:srgbClr val="332B2B"/>
                </a:solidFill>
                <a:latin typeface="Calibri"/>
                <a:cs typeface="Calibri"/>
              </a:rPr>
              <a:t>without</a:t>
            </a:r>
            <a:r>
              <a:rPr sz="4000" spc="17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80" dirty="0">
                <a:solidFill>
                  <a:srgbClr val="332B2B"/>
                </a:solidFill>
                <a:latin typeface="Calibri"/>
                <a:cs typeface="Calibri"/>
              </a:rPr>
              <a:t>additional </a:t>
            </a:r>
            <a:r>
              <a:rPr sz="4000" spc="545" dirty="0">
                <a:solidFill>
                  <a:srgbClr val="332B2B"/>
                </a:solidFill>
                <a:latin typeface="Calibri"/>
                <a:cs typeface="Calibri"/>
              </a:rPr>
              <a:t>HTML</a:t>
            </a:r>
            <a:r>
              <a:rPr sz="4000" spc="16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90" dirty="0">
                <a:solidFill>
                  <a:srgbClr val="332B2B"/>
                </a:solidFill>
                <a:latin typeface="Calibri"/>
                <a:cs typeface="Calibri"/>
              </a:rPr>
              <a:t>elements.</a:t>
            </a:r>
            <a:endParaRPr sz="4000">
              <a:latin typeface="Calibri"/>
              <a:cs typeface="Calibri"/>
            </a:endParaRPr>
          </a:p>
          <a:p>
            <a:pPr marL="12700" marR="1878330">
              <a:lnSpc>
                <a:spcPts val="6450"/>
              </a:lnSpc>
              <a:spcBef>
                <a:spcPts val="290"/>
              </a:spcBef>
            </a:pPr>
            <a:r>
              <a:rPr sz="4000" b="1" spc="370" dirty="0">
                <a:solidFill>
                  <a:srgbClr val="332B2B"/>
                </a:solidFill>
                <a:latin typeface="Calibri"/>
                <a:cs typeface="Calibri"/>
              </a:rPr>
              <a:t>Syntax</a:t>
            </a:r>
            <a:r>
              <a:rPr sz="4000" spc="370" dirty="0">
                <a:solidFill>
                  <a:srgbClr val="332B2B"/>
                </a:solidFill>
                <a:latin typeface="Calibri"/>
                <a:cs typeface="Calibri"/>
              </a:rPr>
              <a:t>:</a:t>
            </a:r>
            <a:r>
              <a:rPr sz="4000" spc="26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505" dirty="0">
                <a:solidFill>
                  <a:srgbClr val="332B2B"/>
                </a:solidFill>
                <a:latin typeface="Calibri"/>
                <a:cs typeface="Calibri"/>
              </a:rPr>
              <a:t>background-</a:t>
            </a:r>
            <a:r>
              <a:rPr sz="4000" spc="445" dirty="0">
                <a:solidFill>
                  <a:srgbClr val="332B2B"/>
                </a:solidFill>
                <a:latin typeface="Calibri"/>
                <a:cs typeface="Calibri"/>
              </a:rPr>
              <a:t>image: </a:t>
            </a:r>
            <a:r>
              <a:rPr sz="4000" spc="320" dirty="0">
                <a:solidFill>
                  <a:srgbClr val="332B2B"/>
                </a:solidFill>
                <a:latin typeface="Calibri"/>
                <a:cs typeface="Calibri"/>
              </a:rPr>
              <a:t>url(image1.png),</a:t>
            </a:r>
            <a:r>
              <a:rPr sz="4000" spc="204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4000" spc="365" dirty="0">
                <a:solidFill>
                  <a:srgbClr val="332B2B"/>
                </a:solidFill>
                <a:latin typeface="Calibri"/>
                <a:cs typeface="Calibri"/>
              </a:rPr>
              <a:t>url(image2.png);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9305" y="859777"/>
            <a:ext cx="8788400" cy="164147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1265"/>
              </a:spcBef>
            </a:pPr>
            <a:r>
              <a:rPr sz="5800" b="1" spc="-95" dirty="0">
                <a:latin typeface="Times New Roman"/>
                <a:cs typeface="Times New Roman"/>
              </a:rPr>
              <a:t>Introduction</a:t>
            </a:r>
            <a:r>
              <a:rPr sz="5800" b="1" spc="-320" dirty="0">
                <a:latin typeface="Times New Roman"/>
                <a:cs typeface="Times New Roman"/>
              </a:rPr>
              <a:t> </a:t>
            </a:r>
            <a:r>
              <a:rPr sz="5800" b="1" spc="-20" dirty="0">
                <a:latin typeface="Times New Roman"/>
                <a:cs typeface="Times New Roman"/>
              </a:rPr>
              <a:t>to</a:t>
            </a:r>
            <a:r>
              <a:rPr sz="5800" b="1" spc="-315" dirty="0">
                <a:latin typeface="Times New Roman"/>
                <a:cs typeface="Times New Roman"/>
              </a:rPr>
              <a:t> </a:t>
            </a:r>
            <a:r>
              <a:rPr sz="5800" b="1" spc="-365" dirty="0">
                <a:latin typeface="Times New Roman"/>
                <a:cs typeface="Times New Roman"/>
              </a:rPr>
              <a:t>CSS</a:t>
            </a:r>
            <a:r>
              <a:rPr sz="5800" b="1" spc="-320" dirty="0">
                <a:latin typeface="Times New Roman"/>
                <a:cs typeface="Times New Roman"/>
              </a:rPr>
              <a:t> </a:t>
            </a:r>
            <a:r>
              <a:rPr sz="5800" b="1" spc="-70" dirty="0">
                <a:latin typeface="Times New Roman"/>
                <a:cs typeface="Times New Roman"/>
              </a:rPr>
              <a:t>Multiple </a:t>
            </a:r>
            <a:r>
              <a:rPr sz="5800" b="1" spc="-60" dirty="0">
                <a:latin typeface="Times New Roman"/>
                <a:cs typeface="Times New Roman"/>
              </a:rPr>
              <a:t>Backgrounds</a:t>
            </a:r>
            <a:endParaRPr sz="5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5021" y="3562873"/>
            <a:ext cx="6381749" cy="4057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54" y="1886182"/>
            <a:ext cx="8886824" cy="54040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042238" y="5610067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62" y="0"/>
                </a:moveTo>
                <a:lnTo>
                  <a:pt x="5190803" y="5811"/>
                </a:lnTo>
                <a:lnTo>
                  <a:pt x="5140054" y="12101"/>
                </a:lnTo>
                <a:lnTo>
                  <a:pt x="5089852" y="19190"/>
                </a:lnTo>
                <a:lnTo>
                  <a:pt x="5040189" y="27067"/>
                </a:lnTo>
                <a:lnTo>
                  <a:pt x="4991060" y="35724"/>
                </a:lnTo>
                <a:lnTo>
                  <a:pt x="4942458" y="45151"/>
                </a:lnTo>
                <a:lnTo>
                  <a:pt x="4894376" y="55338"/>
                </a:lnTo>
                <a:lnTo>
                  <a:pt x="4846808" y="66276"/>
                </a:lnTo>
                <a:lnTo>
                  <a:pt x="4799748" y="77955"/>
                </a:lnTo>
                <a:lnTo>
                  <a:pt x="4753188" y="90366"/>
                </a:lnTo>
                <a:lnTo>
                  <a:pt x="4707122" y="103500"/>
                </a:lnTo>
                <a:lnTo>
                  <a:pt x="4661545" y="117346"/>
                </a:lnTo>
                <a:lnTo>
                  <a:pt x="4616449" y="131896"/>
                </a:lnTo>
                <a:lnTo>
                  <a:pt x="4571827" y="147139"/>
                </a:lnTo>
                <a:lnTo>
                  <a:pt x="4527674" y="163067"/>
                </a:lnTo>
                <a:lnTo>
                  <a:pt x="4483983" y="179669"/>
                </a:lnTo>
                <a:lnTo>
                  <a:pt x="4440747" y="196937"/>
                </a:lnTo>
                <a:lnTo>
                  <a:pt x="4397959" y="214861"/>
                </a:lnTo>
                <a:lnTo>
                  <a:pt x="4355614" y="233431"/>
                </a:lnTo>
                <a:lnTo>
                  <a:pt x="4313705" y="252637"/>
                </a:lnTo>
                <a:lnTo>
                  <a:pt x="4272226" y="272471"/>
                </a:lnTo>
                <a:lnTo>
                  <a:pt x="4231168" y="292923"/>
                </a:lnTo>
                <a:lnTo>
                  <a:pt x="4190528" y="313983"/>
                </a:lnTo>
                <a:lnTo>
                  <a:pt x="4150297" y="335642"/>
                </a:lnTo>
                <a:lnTo>
                  <a:pt x="4110469" y="357890"/>
                </a:lnTo>
                <a:lnTo>
                  <a:pt x="4071038" y="380718"/>
                </a:lnTo>
                <a:lnTo>
                  <a:pt x="4031997" y="404116"/>
                </a:lnTo>
                <a:lnTo>
                  <a:pt x="3993341" y="428075"/>
                </a:lnTo>
                <a:lnTo>
                  <a:pt x="3955061" y="452585"/>
                </a:lnTo>
                <a:lnTo>
                  <a:pt x="3917152" y="477637"/>
                </a:lnTo>
                <a:lnTo>
                  <a:pt x="3879607" y="503221"/>
                </a:lnTo>
                <a:lnTo>
                  <a:pt x="3842421" y="529328"/>
                </a:lnTo>
                <a:lnTo>
                  <a:pt x="3805585" y="555948"/>
                </a:lnTo>
                <a:lnTo>
                  <a:pt x="3769094" y="583072"/>
                </a:lnTo>
                <a:lnTo>
                  <a:pt x="3732941" y="610690"/>
                </a:lnTo>
                <a:lnTo>
                  <a:pt x="3697120" y="638793"/>
                </a:lnTo>
                <a:lnTo>
                  <a:pt x="3661625" y="667371"/>
                </a:lnTo>
                <a:lnTo>
                  <a:pt x="3626447" y="696415"/>
                </a:lnTo>
                <a:lnTo>
                  <a:pt x="3591583" y="725915"/>
                </a:lnTo>
                <a:lnTo>
                  <a:pt x="3557024" y="755861"/>
                </a:lnTo>
                <a:lnTo>
                  <a:pt x="3522764" y="786245"/>
                </a:lnTo>
                <a:lnTo>
                  <a:pt x="3488796" y="817056"/>
                </a:lnTo>
                <a:lnTo>
                  <a:pt x="3455115" y="848286"/>
                </a:lnTo>
                <a:lnTo>
                  <a:pt x="3421714" y="879925"/>
                </a:lnTo>
                <a:lnTo>
                  <a:pt x="3388586" y="911962"/>
                </a:lnTo>
                <a:lnTo>
                  <a:pt x="3355725" y="944389"/>
                </a:lnTo>
                <a:lnTo>
                  <a:pt x="3323123" y="977197"/>
                </a:lnTo>
                <a:lnTo>
                  <a:pt x="3290776" y="1010375"/>
                </a:lnTo>
                <a:lnTo>
                  <a:pt x="3258675" y="1043914"/>
                </a:lnTo>
                <a:lnTo>
                  <a:pt x="3226815" y="1077805"/>
                </a:lnTo>
                <a:lnTo>
                  <a:pt x="3195190" y="1112038"/>
                </a:lnTo>
                <a:lnTo>
                  <a:pt x="3163792" y="1146604"/>
                </a:lnTo>
                <a:lnTo>
                  <a:pt x="3132615" y="1181493"/>
                </a:lnTo>
                <a:lnTo>
                  <a:pt x="3101653" y="1216695"/>
                </a:lnTo>
                <a:lnTo>
                  <a:pt x="3070899" y="1252202"/>
                </a:lnTo>
                <a:lnTo>
                  <a:pt x="3040347" y="1288003"/>
                </a:lnTo>
                <a:lnTo>
                  <a:pt x="3009989" y="1324090"/>
                </a:lnTo>
                <a:lnTo>
                  <a:pt x="2979821" y="1360452"/>
                </a:lnTo>
                <a:lnTo>
                  <a:pt x="2949834" y="1397080"/>
                </a:lnTo>
                <a:lnTo>
                  <a:pt x="2920023" y="1433965"/>
                </a:lnTo>
                <a:lnTo>
                  <a:pt x="2890382" y="1471097"/>
                </a:lnTo>
                <a:lnTo>
                  <a:pt x="2860902" y="1508466"/>
                </a:lnTo>
                <a:lnTo>
                  <a:pt x="2831579" y="1546064"/>
                </a:lnTo>
                <a:lnTo>
                  <a:pt x="2802406" y="1583880"/>
                </a:lnTo>
                <a:lnTo>
                  <a:pt x="2773376" y="1621906"/>
                </a:lnTo>
                <a:lnTo>
                  <a:pt x="2744482" y="1660131"/>
                </a:lnTo>
                <a:lnTo>
                  <a:pt x="2715718" y="1698546"/>
                </a:lnTo>
                <a:lnTo>
                  <a:pt x="2687078" y="1737141"/>
                </a:lnTo>
                <a:lnTo>
                  <a:pt x="2658555" y="1775908"/>
                </a:lnTo>
                <a:lnTo>
                  <a:pt x="2630143" y="1814836"/>
                </a:lnTo>
                <a:lnTo>
                  <a:pt x="2601834" y="1853916"/>
                </a:lnTo>
                <a:lnTo>
                  <a:pt x="2573624" y="1893139"/>
                </a:lnTo>
                <a:lnTo>
                  <a:pt x="2545504" y="1932495"/>
                </a:lnTo>
                <a:lnTo>
                  <a:pt x="2517469" y="1971975"/>
                </a:lnTo>
                <a:lnTo>
                  <a:pt x="2489512" y="2011568"/>
                </a:lnTo>
                <a:lnTo>
                  <a:pt x="2461626" y="2051266"/>
                </a:lnTo>
                <a:lnTo>
                  <a:pt x="2433806" y="2091060"/>
                </a:lnTo>
                <a:lnTo>
                  <a:pt x="2406044" y="2130938"/>
                </a:lnTo>
                <a:lnTo>
                  <a:pt x="2378334" y="2170893"/>
                </a:lnTo>
                <a:lnTo>
                  <a:pt x="2350669" y="2210914"/>
                </a:lnTo>
                <a:lnTo>
                  <a:pt x="2323044" y="2250992"/>
                </a:lnTo>
                <a:lnTo>
                  <a:pt x="2295451" y="2291118"/>
                </a:lnTo>
                <a:lnTo>
                  <a:pt x="2267884" y="2331282"/>
                </a:lnTo>
                <a:lnTo>
                  <a:pt x="2240337" y="2371474"/>
                </a:lnTo>
                <a:lnTo>
                  <a:pt x="2212803" y="2411686"/>
                </a:lnTo>
                <a:lnTo>
                  <a:pt x="2185275" y="2451907"/>
                </a:lnTo>
                <a:lnTo>
                  <a:pt x="2157747" y="2492127"/>
                </a:lnTo>
                <a:lnTo>
                  <a:pt x="2130213" y="2532339"/>
                </a:lnTo>
                <a:lnTo>
                  <a:pt x="2102666" y="2572531"/>
                </a:lnTo>
                <a:lnTo>
                  <a:pt x="2075099" y="2612695"/>
                </a:lnTo>
                <a:lnTo>
                  <a:pt x="2047506" y="2652821"/>
                </a:lnTo>
                <a:lnTo>
                  <a:pt x="2019880" y="2692899"/>
                </a:lnTo>
                <a:lnTo>
                  <a:pt x="1992216" y="2732920"/>
                </a:lnTo>
                <a:lnTo>
                  <a:pt x="1964506" y="2772875"/>
                </a:lnTo>
                <a:lnTo>
                  <a:pt x="1936744" y="2812753"/>
                </a:lnTo>
                <a:lnTo>
                  <a:pt x="1908923" y="2852547"/>
                </a:lnTo>
                <a:lnTo>
                  <a:pt x="1881038" y="2892245"/>
                </a:lnTo>
                <a:lnTo>
                  <a:pt x="1853081" y="2931838"/>
                </a:lnTo>
                <a:lnTo>
                  <a:pt x="1825046" y="2971318"/>
                </a:lnTo>
                <a:lnTo>
                  <a:pt x="1796926" y="3010674"/>
                </a:lnTo>
                <a:lnTo>
                  <a:pt x="1768715" y="3049896"/>
                </a:lnTo>
                <a:lnTo>
                  <a:pt x="1740407" y="3088977"/>
                </a:lnTo>
                <a:lnTo>
                  <a:pt x="1711994" y="3127905"/>
                </a:lnTo>
                <a:lnTo>
                  <a:pt x="1683471" y="3166672"/>
                </a:lnTo>
                <a:lnTo>
                  <a:pt x="1654831" y="3205267"/>
                </a:lnTo>
                <a:lnTo>
                  <a:pt x="1626067" y="3243682"/>
                </a:lnTo>
                <a:lnTo>
                  <a:pt x="1597174" y="3281907"/>
                </a:lnTo>
                <a:lnTo>
                  <a:pt x="1568143" y="3319933"/>
                </a:lnTo>
                <a:lnTo>
                  <a:pt x="1538970" y="3357749"/>
                </a:lnTo>
                <a:lnTo>
                  <a:pt x="1509647" y="3395346"/>
                </a:lnTo>
                <a:lnTo>
                  <a:pt x="1480168" y="3432716"/>
                </a:lnTo>
                <a:lnTo>
                  <a:pt x="1450526" y="3469848"/>
                </a:lnTo>
                <a:lnTo>
                  <a:pt x="1420715" y="3506733"/>
                </a:lnTo>
                <a:lnTo>
                  <a:pt x="1390729" y="3543361"/>
                </a:lnTo>
                <a:lnTo>
                  <a:pt x="1360560" y="3579723"/>
                </a:lnTo>
                <a:lnTo>
                  <a:pt x="1330203" y="3615809"/>
                </a:lnTo>
                <a:lnTo>
                  <a:pt x="1299650" y="3651611"/>
                </a:lnTo>
                <a:lnTo>
                  <a:pt x="1268896" y="3687117"/>
                </a:lnTo>
                <a:lnTo>
                  <a:pt x="1237934" y="3722320"/>
                </a:lnTo>
                <a:lnTo>
                  <a:pt x="1206757" y="3757209"/>
                </a:lnTo>
                <a:lnTo>
                  <a:pt x="1175359" y="3791774"/>
                </a:lnTo>
                <a:lnTo>
                  <a:pt x="1143734" y="3826008"/>
                </a:lnTo>
                <a:lnTo>
                  <a:pt x="1111874" y="3859898"/>
                </a:lnTo>
                <a:lnTo>
                  <a:pt x="1079774" y="3893438"/>
                </a:lnTo>
                <a:lnTo>
                  <a:pt x="1047426" y="3926616"/>
                </a:lnTo>
                <a:lnTo>
                  <a:pt x="1014825" y="3959423"/>
                </a:lnTo>
                <a:lnTo>
                  <a:pt x="981963" y="3991851"/>
                </a:lnTo>
                <a:lnTo>
                  <a:pt x="948835" y="4023888"/>
                </a:lnTo>
                <a:lnTo>
                  <a:pt x="915434" y="4055527"/>
                </a:lnTo>
                <a:lnTo>
                  <a:pt x="881753" y="4086756"/>
                </a:lnTo>
                <a:lnTo>
                  <a:pt x="847786" y="4117568"/>
                </a:lnTo>
                <a:lnTo>
                  <a:pt x="813526" y="4147952"/>
                </a:lnTo>
                <a:lnTo>
                  <a:pt x="778967" y="4177898"/>
                </a:lnTo>
                <a:lnTo>
                  <a:pt x="744102" y="4207398"/>
                </a:lnTo>
                <a:lnTo>
                  <a:pt x="708925" y="4236442"/>
                </a:lnTo>
                <a:lnTo>
                  <a:pt x="673429" y="4265020"/>
                </a:lnTo>
                <a:lnTo>
                  <a:pt x="637608" y="4293123"/>
                </a:lnTo>
                <a:lnTo>
                  <a:pt x="601456" y="4320741"/>
                </a:lnTo>
                <a:lnTo>
                  <a:pt x="564965" y="4347865"/>
                </a:lnTo>
                <a:lnTo>
                  <a:pt x="528129" y="4374485"/>
                </a:lnTo>
                <a:lnTo>
                  <a:pt x="490942" y="4400592"/>
                </a:lnTo>
                <a:lnTo>
                  <a:pt x="453397" y="4426176"/>
                </a:lnTo>
                <a:lnTo>
                  <a:pt x="415489" y="4451228"/>
                </a:lnTo>
                <a:lnTo>
                  <a:pt x="377209" y="4475738"/>
                </a:lnTo>
                <a:lnTo>
                  <a:pt x="338552" y="4499697"/>
                </a:lnTo>
                <a:lnTo>
                  <a:pt x="299511" y="4523095"/>
                </a:lnTo>
                <a:lnTo>
                  <a:pt x="260080" y="4545923"/>
                </a:lnTo>
                <a:lnTo>
                  <a:pt x="220253" y="4568171"/>
                </a:lnTo>
                <a:lnTo>
                  <a:pt x="180022" y="4589830"/>
                </a:lnTo>
                <a:lnTo>
                  <a:pt x="139381" y="4610890"/>
                </a:lnTo>
                <a:lnTo>
                  <a:pt x="98324" y="4631341"/>
                </a:lnTo>
                <a:lnTo>
                  <a:pt x="56844" y="4651175"/>
                </a:lnTo>
                <a:lnTo>
                  <a:pt x="14935" y="4670382"/>
                </a:lnTo>
                <a:lnTo>
                  <a:pt x="0" y="4676932"/>
                </a:lnTo>
              </a:path>
            </a:pathLst>
          </a:custGeom>
          <a:ln w="24995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82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549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6876" y="2338767"/>
            <a:ext cx="8337550" cy="709104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4350" b="1" spc="440" dirty="0">
                <a:solidFill>
                  <a:srgbClr val="332B2B"/>
                </a:solidFill>
                <a:latin typeface="Calibri"/>
                <a:cs typeface="Calibri"/>
              </a:rPr>
              <a:t>.element</a:t>
            </a:r>
            <a:r>
              <a:rPr sz="4350" b="1" spc="22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20" dirty="0">
                <a:solidFill>
                  <a:srgbClr val="332B2B"/>
                </a:solidFill>
                <a:latin typeface="Calibri"/>
                <a:cs typeface="Calibri"/>
              </a:rPr>
              <a:t>{</a:t>
            </a:r>
            <a:endParaRPr sz="3300">
              <a:latin typeface="Calibri"/>
              <a:cs typeface="Calibri"/>
            </a:endParaRPr>
          </a:p>
          <a:p>
            <a:pPr marL="12700" marR="5080">
              <a:lnSpc>
                <a:spcPct val="134500"/>
              </a:lnSpc>
              <a:spcBef>
                <a:spcPts val="315"/>
              </a:spcBef>
            </a:pPr>
            <a:r>
              <a:rPr sz="3300" b="1" spc="425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3300" spc="425" dirty="0">
                <a:solidFill>
                  <a:srgbClr val="332B2B"/>
                </a:solidFill>
                <a:latin typeface="Calibri"/>
                <a:cs typeface="Calibri"/>
              </a:rPr>
              <a:t>- </a:t>
            </a:r>
            <a:r>
              <a:rPr sz="3300" b="1" spc="285" dirty="0">
                <a:solidFill>
                  <a:srgbClr val="332B2B"/>
                </a:solidFill>
                <a:latin typeface="Calibri"/>
                <a:cs typeface="Calibri"/>
              </a:rPr>
              <a:t>image</a:t>
            </a:r>
            <a:r>
              <a:rPr sz="3300" spc="285" dirty="0">
                <a:solidFill>
                  <a:srgbClr val="332B2B"/>
                </a:solidFill>
                <a:latin typeface="Calibri"/>
                <a:cs typeface="Calibri"/>
              </a:rPr>
              <a:t>:url(image1.png),url(image2.png); </a:t>
            </a:r>
            <a:r>
              <a:rPr sz="3300" b="1" spc="434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3300" spc="434" dirty="0">
                <a:solidFill>
                  <a:srgbClr val="332B2B"/>
                </a:solidFill>
                <a:latin typeface="Calibri"/>
                <a:cs typeface="Calibri"/>
              </a:rPr>
              <a:t>-</a:t>
            </a:r>
            <a:r>
              <a:rPr sz="3300" b="1" spc="265" dirty="0">
                <a:solidFill>
                  <a:srgbClr val="332B2B"/>
                </a:solidFill>
                <a:latin typeface="Calibri"/>
                <a:cs typeface="Calibri"/>
              </a:rPr>
              <a:t>position</a:t>
            </a:r>
            <a:r>
              <a:rPr sz="3300" spc="265" dirty="0">
                <a:solidFill>
                  <a:srgbClr val="332B2B"/>
                </a:solidFill>
                <a:latin typeface="Calibri"/>
                <a:cs typeface="Calibri"/>
              </a:rPr>
              <a:t>:</a:t>
            </a:r>
            <a:r>
              <a:rPr sz="3300" spc="14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204" dirty="0">
                <a:solidFill>
                  <a:srgbClr val="332B2B"/>
                </a:solidFill>
                <a:latin typeface="Calibri"/>
                <a:cs typeface="Calibri"/>
              </a:rPr>
              <a:t>left</a:t>
            </a:r>
            <a:r>
              <a:rPr sz="3300" spc="14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204" dirty="0">
                <a:solidFill>
                  <a:srgbClr val="332B2B"/>
                </a:solidFill>
                <a:latin typeface="Calibri"/>
                <a:cs typeface="Calibri"/>
              </a:rPr>
              <a:t>top,</a:t>
            </a:r>
            <a:r>
              <a:rPr sz="3300" spc="15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330" dirty="0">
                <a:solidFill>
                  <a:srgbClr val="332B2B"/>
                </a:solidFill>
                <a:latin typeface="Calibri"/>
                <a:cs typeface="Calibri"/>
              </a:rPr>
              <a:t>right </a:t>
            </a:r>
            <a:r>
              <a:rPr sz="3300" spc="300" dirty="0">
                <a:solidFill>
                  <a:srgbClr val="332B2B"/>
                </a:solidFill>
                <a:latin typeface="Calibri"/>
                <a:cs typeface="Calibri"/>
              </a:rPr>
              <a:t>bottom;</a:t>
            </a:r>
            <a:endParaRPr sz="3300">
              <a:latin typeface="Calibri"/>
              <a:cs typeface="Calibri"/>
            </a:endParaRPr>
          </a:p>
          <a:p>
            <a:pPr marL="12700" marR="878840">
              <a:lnSpc>
                <a:spcPts val="5330"/>
              </a:lnSpc>
              <a:spcBef>
                <a:spcPts val="400"/>
              </a:spcBef>
            </a:pPr>
            <a:r>
              <a:rPr sz="3300" b="1" spc="434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3300" spc="434" dirty="0">
                <a:solidFill>
                  <a:srgbClr val="332B2B"/>
                </a:solidFill>
                <a:latin typeface="Calibri"/>
                <a:cs typeface="Calibri"/>
              </a:rPr>
              <a:t>-</a:t>
            </a:r>
            <a:r>
              <a:rPr sz="3300" b="1" spc="229" dirty="0">
                <a:solidFill>
                  <a:srgbClr val="332B2B"/>
                </a:solidFill>
                <a:latin typeface="Calibri"/>
                <a:cs typeface="Calibri"/>
              </a:rPr>
              <a:t>size</a:t>
            </a:r>
            <a:r>
              <a:rPr sz="3300" spc="229" dirty="0">
                <a:solidFill>
                  <a:srgbClr val="332B2B"/>
                </a:solidFill>
                <a:latin typeface="Calibri"/>
                <a:cs typeface="Calibri"/>
              </a:rPr>
              <a:t>:</a:t>
            </a:r>
            <a:r>
              <a:rPr sz="3300" spc="14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235" dirty="0">
                <a:solidFill>
                  <a:srgbClr val="332B2B"/>
                </a:solidFill>
                <a:latin typeface="Calibri"/>
                <a:cs typeface="Calibri"/>
              </a:rPr>
              <a:t>auto,</a:t>
            </a:r>
            <a:r>
              <a:rPr sz="3300" spc="14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204" dirty="0">
                <a:solidFill>
                  <a:srgbClr val="332B2B"/>
                </a:solidFill>
                <a:latin typeface="Calibri"/>
                <a:cs typeface="Calibri"/>
              </a:rPr>
              <a:t>cover; </a:t>
            </a:r>
            <a:r>
              <a:rPr sz="3300" b="1" spc="434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3300" spc="434" dirty="0">
                <a:solidFill>
                  <a:srgbClr val="332B2B"/>
                </a:solidFill>
                <a:latin typeface="Calibri"/>
                <a:cs typeface="Calibri"/>
              </a:rPr>
              <a:t>-</a:t>
            </a:r>
            <a:r>
              <a:rPr sz="3300" b="1" spc="265" dirty="0">
                <a:solidFill>
                  <a:srgbClr val="332B2B"/>
                </a:solidFill>
                <a:latin typeface="Calibri"/>
                <a:cs typeface="Calibri"/>
              </a:rPr>
              <a:t>repeat</a:t>
            </a:r>
            <a:r>
              <a:rPr sz="3300" spc="265" dirty="0">
                <a:solidFill>
                  <a:srgbClr val="332B2B"/>
                </a:solidFill>
                <a:latin typeface="Calibri"/>
                <a:cs typeface="Calibri"/>
              </a:rPr>
              <a:t>:</a:t>
            </a:r>
            <a:r>
              <a:rPr sz="3300" spc="15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365" dirty="0">
                <a:solidFill>
                  <a:srgbClr val="332B2B"/>
                </a:solidFill>
                <a:latin typeface="Calibri"/>
                <a:cs typeface="Calibri"/>
              </a:rPr>
              <a:t>no-</a:t>
            </a:r>
            <a:r>
              <a:rPr sz="3300" spc="254" dirty="0">
                <a:solidFill>
                  <a:srgbClr val="332B2B"/>
                </a:solidFill>
                <a:latin typeface="Calibri"/>
                <a:cs typeface="Calibri"/>
              </a:rPr>
              <a:t>repeat,</a:t>
            </a:r>
            <a:r>
              <a:rPr sz="3300" spc="155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345" dirty="0">
                <a:solidFill>
                  <a:srgbClr val="332B2B"/>
                </a:solidFill>
                <a:latin typeface="Calibri"/>
                <a:cs typeface="Calibri"/>
              </a:rPr>
              <a:t>no- </a:t>
            </a:r>
            <a:r>
              <a:rPr sz="3300" spc="229" dirty="0">
                <a:solidFill>
                  <a:srgbClr val="332B2B"/>
                </a:solidFill>
                <a:latin typeface="Calibri"/>
                <a:cs typeface="Calibri"/>
              </a:rPr>
              <a:t>repeat;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300" b="1" spc="434" dirty="0">
                <a:solidFill>
                  <a:srgbClr val="332B2B"/>
                </a:solidFill>
                <a:latin typeface="Calibri"/>
                <a:cs typeface="Calibri"/>
              </a:rPr>
              <a:t>background</a:t>
            </a:r>
            <a:r>
              <a:rPr sz="3300" spc="434" dirty="0">
                <a:solidFill>
                  <a:srgbClr val="332B2B"/>
                </a:solidFill>
                <a:latin typeface="Calibri"/>
                <a:cs typeface="Calibri"/>
              </a:rPr>
              <a:t>-</a:t>
            </a:r>
            <a:r>
              <a:rPr sz="3300" b="1" spc="375" dirty="0">
                <a:solidFill>
                  <a:srgbClr val="332B2B"/>
                </a:solidFill>
                <a:latin typeface="Calibri"/>
                <a:cs typeface="Calibri"/>
              </a:rPr>
              <a:t>blend</a:t>
            </a:r>
            <a:r>
              <a:rPr sz="3300" spc="375" dirty="0">
                <a:solidFill>
                  <a:srgbClr val="332B2B"/>
                </a:solidFill>
                <a:latin typeface="Calibri"/>
                <a:cs typeface="Calibri"/>
              </a:rPr>
              <a:t>-</a:t>
            </a:r>
            <a:r>
              <a:rPr sz="3300" b="1" spc="370" dirty="0">
                <a:solidFill>
                  <a:srgbClr val="332B2B"/>
                </a:solidFill>
                <a:latin typeface="Calibri"/>
                <a:cs typeface="Calibri"/>
              </a:rPr>
              <a:t>mode</a:t>
            </a:r>
            <a:r>
              <a:rPr sz="3300" spc="370" dirty="0">
                <a:solidFill>
                  <a:srgbClr val="332B2B"/>
                </a:solidFill>
                <a:latin typeface="Calibri"/>
                <a:cs typeface="Calibri"/>
              </a:rPr>
              <a:t>:</a:t>
            </a:r>
            <a:r>
              <a:rPr sz="3300" spc="180" dirty="0">
                <a:solidFill>
                  <a:srgbClr val="332B2B"/>
                </a:solidFill>
                <a:latin typeface="Calibri"/>
                <a:cs typeface="Calibri"/>
              </a:rPr>
              <a:t> </a:t>
            </a:r>
            <a:r>
              <a:rPr sz="3300" spc="280" dirty="0">
                <a:solidFill>
                  <a:srgbClr val="332B2B"/>
                </a:solidFill>
                <a:latin typeface="Calibri"/>
                <a:cs typeface="Calibri"/>
              </a:rPr>
              <a:t>multiply;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3300" spc="20" dirty="0">
                <a:solidFill>
                  <a:srgbClr val="332B2B"/>
                </a:solidFill>
                <a:latin typeface="Calibri"/>
                <a:cs typeface="Calibri"/>
              </a:rPr>
              <a:t>}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06880" y="1648893"/>
            <a:ext cx="542607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b="1" spc="-110" dirty="0">
                <a:latin typeface="Times New Roman"/>
                <a:cs typeface="Times New Roman"/>
              </a:rPr>
              <a:t>Syntax</a:t>
            </a:r>
            <a:r>
              <a:rPr sz="4650" b="1" spc="-254" dirty="0">
                <a:latin typeface="Times New Roman"/>
                <a:cs typeface="Times New Roman"/>
              </a:rPr>
              <a:t> </a:t>
            </a:r>
            <a:r>
              <a:rPr sz="4650" b="1" spc="-60" dirty="0">
                <a:latin typeface="Times New Roman"/>
                <a:cs typeface="Times New Roman"/>
              </a:rPr>
              <a:t>and</a:t>
            </a:r>
            <a:r>
              <a:rPr sz="4650" b="1" spc="-250" dirty="0">
                <a:latin typeface="Times New Roman"/>
                <a:cs typeface="Times New Roman"/>
              </a:rPr>
              <a:t> </a:t>
            </a:r>
            <a:r>
              <a:rPr sz="4650" b="1" spc="-35" dirty="0">
                <a:latin typeface="Times New Roman"/>
                <a:cs typeface="Times New Roman"/>
              </a:rPr>
              <a:t>Properties</a:t>
            </a:r>
            <a:endParaRPr sz="46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758" y="1822400"/>
            <a:ext cx="6858000" cy="6858000"/>
            <a:chOff x="596758" y="1822400"/>
            <a:chExt cx="6858000" cy="6858000"/>
          </a:xfrm>
        </p:grpSpPr>
        <p:sp>
          <p:nvSpPr>
            <p:cNvPr id="3" name="object 3"/>
            <p:cNvSpPr/>
            <p:nvPr/>
          </p:nvSpPr>
          <p:spPr>
            <a:xfrm>
              <a:off x="596758" y="1822400"/>
              <a:ext cx="6858000" cy="6858000"/>
            </a:xfrm>
            <a:custGeom>
              <a:avLst/>
              <a:gdLst/>
              <a:ahLst/>
              <a:cxnLst/>
              <a:rect l="l" t="t" r="r" b="b"/>
              <a:pathLst>
                <a:path w="6858000" h="6858000">
                  <a:moveTo>
                    <a:pt x="6857999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857999" y="6857999"/>
                  </a:lnTo>
                  <a:lnTo>
                    <a:pt x="6857999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329" y="1936549"/>
              <a:ext cx="6677024" cy="664291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38" y="5610067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62" y="0"/>
                </a:moveTo>
                <a:lnTo>
                  <a:pt x="5190803" y="5811"/>
                </a:lnTo>
                <a:lnTo>
                  <a:pt x="5140054" y="12101"/>
                </a:lnTo>
                <a:lnTo>
                  <a:pt x="5089852" y="19190"/>
                </a:lnTo>
                <a:lnTo>
                  <a:pt x="5040189" y="27067"/>
                </a:lnTo>
                <a:lnTo>
                  <a:pt x="4991060" y="35724"/>
                </a:lnTo>
                <a:lnTo>
                  <a:pt x="4942458" y="45151"/>
                </a:lnTo>
                <a:lnTo>
                  <a:pt x="4894376" y="55338"/>
                </a:lnTo>
                <a:lnTo>
                  <a:pt x="4846808" y="66276"/>
                </a:lnTo>
                <a:lnTo>
                  <a:pt x="4799748" y="77955"/>
                </a:lnTo>
                <a:lnTo>
                  <a:pt x="4753188" y="90366"/>
                </a:lnTo>
                <a:lnTo>
                  <a:pt x="4707122" y="103500"/>
                </a:lnTo>
                <a:lnTo>
                  <a:pt x="4661545" y="117346"/>
                </a:lnTo>
                <a:lnTo>
                  <a:pt x="4616449" y="131896"/>
                </a:lnTo>
                <a:lnTo>
                  <a:pt x="4571827" y="147139"/>
                </a:lnTo>
                <a:lnTo>
                  <a:pt x="4527674" y="163067"/>
                </a:lnTo>
                <a:lnTo>
                  <a:pt x="4483983" y="179669"/>
                </a:lnTo>
                <a:lnTo>
                  <a:pt x="4440747" y="196937"/>
                </a:lnTo>
                <a:lnTo>
                  <a:pt x="4397959" y="214861"/>
                </a:lnTo>
                <a:lnTo>
                  <a:pt x="4355614" y="233431"/>
                </a:lnTo>
                <a:lnTo>
                  <a:pt x="4313705" y="252637"/>
                </a:lnTo>
                <a:lnTo>
                  <a:pt x="4272226" y="272471"/>
                </a:lnTo>
                <a:lnTo>
                  <a:pt x="4231168" y="292923"/>
                </a:lnTo>
                <a:lnTo>
                  <a:pt x="4190528" y="313983"/>
                </a:lnTo>
                <a:lnTo>
                  <a:pt x="4150297" y="335642"/>
                </a:lnTo>
                <a:lnTo>
                  <a:pt x="4110469" y="357890"/>
                </a:lnTo>
                <a:lnTo>
                  <a:pt x="4071038" y="380718"/>
                </a:lnTo>
                <a:lnTo>
                  <a:pt x="4031997" y="404116"/>
                </a:lnTo>
                <a:lnTo>
                  <a:pt x="3993341" y="428075"/>
                </a:lnTo>
                <a:lnTo>
                  <a:pt x="3955061" y="452585"/>
                </a:lnTo>
                <a:lnTo>
                  <a:pt x="3917152" y="477637"/>
                </a:lnTo>
                <a:lnTo>
                  <a:pt x="3879607" y="503221"/>
                </a:lnTo>
                <a:lnTo>
                  <a:pt x="3842421" y="529328"/>
                </a:lnTo>
                <a:lnTo>
                  <a:pt x="3805585" y="555948"/>
                </a:lnTo>
                <a:lnTo>
                  <a:pt x="3769094" y="583072"/>
                </a:lnTo>
                <a:lnTo>
                  <a:pt x="3732941" y="610690"/>
                </a:lnTo>
                <a:lnTo>
                  <a:pt x="3697120" y="638793"/>
                </a:lnTo>
                <a:lnTo>
                  <a:pt x="3661625" y="667371"/>
                </a:lnTo>
                <a:lnTo>
                  <a:pt x="3626447" y="696415"/>
                </a:lnTo>
                <a:lnTo>
                  <a:pt x="3591583" y="725915"/>
                </a:lnTo>
                <a:lnTo>
                  <a:pt x="3557024" y="755861"/>
                </a:lnTo>
                <a:lnTo>
                  <a:pt x="3522764" y="786245"/>
                </a:lnTo>
                <a:lnTo>
                  <a:pt x="3488796" y="817056"/>
                </a:lnTo>
                <a:lnTo>
                  <a:pt x="3455115" y="848286"/>
                </a:lnTo>
                <a:lnTo>
                  <a:pt x="3421714" y="879925"/>
                </a:lnTo>
                <a:lnTo>
                  <a:pt x="3388586" y="911962"/>
                </a:lnTo>
                <a:lnTo>
                  <a:pt x="3355725" y="944389"/>
                </a:lnTo>
                <a:lnTo>
                  <a:pt x="3323123" y="977197"/>
                </a:lnTo>
                <a:lnTo>
                  <a:pt x="3290776" y="1010375"/>
                </a:lnTo>
                <a:lnTo>
                  <a:pt x="3258675" y="1043914"/>
                </a:lnTo>
                <a:lnTo>
                  <a:pt x="3226815" y="1077805"/>
                </a:lnTo>
                <a:lnTo>
                  <a:pt x="3195190" y="1112038"/>
                </a:lnTo>
                <a:lnTo>
                  <a:pt x="3163792" y="1146604"/>
                </a:lnTo>
                <a:lnTo>
                  <a:pt x="3132615" y="1181493"/>
                </a:lnTo>
                <a:lnTo>
                  <a:pt x="3101653" y="1216695"/>
                </a:lnTo>
                <a:lnTo>
                  <a:pt x="3070899" y="1252202"/>
                </a:lnTo>
                <a:lnTo>
                  <a:pt x="3040347" y="1288003"/>
                </a:lnTo>
                <a:lnTo>
                  <a:pt x="3009989" y="1324090"/>
                </a:lnTo>
                <a:lnTo>
                  <a:pt x="2979821" y="1360452"/>
                </a:lnTo>
                <a:lnTo>
                  <a:pt x="2949834" y="1397080"/>
                </a:lnTo>
                <a:lnTo>
                  <a:pt x="2920023" y="1433965"/>
                </a:lnTo>
                <a:lnTo>
                  <a:pt x="2890382" y="1471097"/>
                </a:lnTo>
                <a:lnTo>
                  <a:pt x="2860902" y="1508466"/>
                </a:lnTo>
                <a:lnTo>
                  <a:pt x="2831579" y="1546064"/>
                </a:lnTo>
                <a:lnTo>
                  <a:pt x="2802406" y="1583880"/>
                </a:lnTo>
                <a:lnTo>
                  <a:pt x="2773376" y="1621906"/>
                </a:lnTo>
                <a:lnTo>
                  <a:pt x="2744482" y="1660131"/>
                </a:lnTo>
                <a:lnTo>
                  <a:pt x="2715718" y="1698546"/>
                </a:lnTo>
                <a:lnTo>
                  <a:pt x="2687078" y="1737141"/>
                </a:lnTo>
                <a:lnTo>
                  <a:pt x="2658555" y="1775908"/>
                </a:lnTo>
                <a:lnTo>
                  <a:pt x="2630143" y="1814836"/>
                </a:lnTo>
                <a:lnTo>
                  <a:pt x="2601834" y="1853916"/>
                </a:lnTo>
                <a:lnTo>
                  <a:pt x="2573624" y="1893139"/>
                </a:lnTo>
                <a:lnTo>
                  <a:pt x="2545504" y="1932495"/>
                </a:lnTo>
                <a:lnTo>
                  <a:pt x="2517469" y="1971975"/>
                </a:lnTo>
                <a:lnTo>
                  <a:pt x="2489512" y="2011568"/>
                </a:lnTo>
                <a:lnTo>
                  <a:pt x="2461626" y="2051266"/>
                </a:lnTo>
                <a:lnTo>
                  <a:pt x="2433806" y="2091060"/>
                </a:lnTo>
                <a:lnTo>
                  <a:pt x="2406044" y="2130938"/>
                </a:lnTo>
                <a:lnTo>
                  <a:pt x="2378334" y="2170893"/>
                </a:lnTo>
                <a:lnTo>
                  <a:pt x="2350669" y="2210914"/>
                </a:lnTo>
                <a:lnTo>
                  <a:pt x="2323044" y="2250992"/>
                </a:lnTo>
                <a:lnTo>
                  <a:pt x="2295451" y="2291118"/>
                </a:lnTo>
                <a:lnTo>
                  <a:pt x="2267884" y="2331282"/>
                </a:lnTo>
                <a:lnTo>
                  <a:pt x="2240337" y="2371474"/>
                </a:lnTo>
                <a:lnTo>
                  <a:pt x="2212803" y="2411686"/>
                </a:lnTo>
                <a:lnTo>
                  <a:pt x="2185275" y="2451907"/>
                </a:lnTo>
                <a:lnTo>
                  <a:pt x="2157747" y="2492127"/>
                </a:lnTo>
                <a:lnTo>
                  <a:pt x="2130213" y="2532339"/>
                </a:lnTo>
                <a:lnTo>
                  <a:pt x="2102666" y="2572531"/>
                </a:lnTo>
                <a:lnTo>
                  <a:pt x="2075099" y="2612695"/>
                </a:lnTo>
                <a:lnTo>
                  <a:pt x="2047506" y="2652821"/>
                </a:lnTo>
                <a:lnTo>
                  <a:pt x="2019880" y="2692899"/>
                </a:lnTo>
                <a:lnTo>
                  <a:pt x="1992216" y="2732920"/>
                </a:lnTo>
                <a:lnTo>
                  <a:pt x="1964506" y="2772875"/>
                </a:lnTo>
                <a:lnTo>
                  <a:pt x="1936744" y="2812753"/>
                </a:lnTo>
                <a:lnTo>
                  <a:pt x="1908923" y="2852547"/>
                </a:lnTo>
                <a:lnTo>
                  <a:pt x="1881038" y="2892245"/>
                </a:lnTo>
                <a:lnTo>
                  <a:pt x="1853081" y="2931838"/>
                </a:lnTo>
                <a:lnTo>
                  <a:pt x="1825046" y="2971318"/>
                </a:lnTo>
                <a:lnTo>
                  <a:pt x="1796926" y="3010674"/>
                </a:lnTo>
                <a:lnTo>
                  <a:pt x="1768715" y="3049896"/>
                </a:lnTo>
                <a:lnTo>
                  <a:pt x="1740407" y="3088977"/>
                </a:lnTo>
                <a:lnTo>
                  <a:pt x="1711994" y="3127905"/>
                </a:lnTo>
                <a:lnTo>
                  <a:pt x="1683471" y="3166672"/>
                </a:lnTo>
                <a:lnTo>
                  <a:pt x="1654831" y="3205267"/>
                </a:lnTo>
                <a:lnTo>
                  <a:pt x="1626067" y="3243682"/>
                </a:lnTo>
                <a:lnTo>
                  <a:pt x="1597174" y="3281907"/>
                </a:lnTo>
                <a:lnTo>
                  <a:pt x="1568143" y="3319933"/>
                </a:lnTo>
                <a:lnTo>
                  <a:pt x="1538970" y="3357749"/>
                </a:lnTo>
                <a:lnTo>
                  <a:pt x="1509647" y="3395346"/>
                </a:lnTo>
                <a:lnTo>
                  <a:pt x="1480168" y="3432716"/>
                </a:lnTo>
                <a:lnTo>
                  <a:pt x="1450526" y="3469848"/>
                </a:lnTo>
                <a:lnTo>
                  <a:pt x="1420715" y="3506733"/>
                </a:lnTo>
                <a:lnTo>
                  <a:pt x="1390729" y="3543361"/>
                </a:lnTo>
                <a:lnTo>
                  <a:pt x="1360560" y="3579723"/>
                </a:lnTo>
                <a:lnTo>
                  <a:pt x="1330203" y="3615809"/>
                </a:lnTo>
                <a:lnTo>
                  <a:pt x="1299650" y="3651611"/>
                </a:lnTo>
                <a:lnTo>
                  <a:pt x="1268896" y="3687117"/>
                </a:lnTo>
                <a:lnTo>
                  <a:pt x="1237934" y="3722320"/>
                </a:lnTo>
                <a:lnTo>
                  <a:pt x="1206757" y="3757209"/>
                </a:lnTo>
                <a:lnTo>
                  <a:pt x="1175359" y="3791774"/>
                </a:lnTo>
                <a:lnTo>
                  <a:pt x="1143734" y="3826008"/>
                </a:lnTo>
                <a:lnTo>
                  <a:pt x="1111874" y="3859898"/>
                </a:lnTo>
                <a:lnTo>
                  <a:pt x="1079774" y="3893438"/>
                </a:lnTo>
                <a:lnTo>
                  <a:pt x="1047426" y="3926616"/>
                </a:lnTo>
                <a:lnTo>
                  <a:pt x="1014825" y="3959423"/>
                </a:lnTo>
                <a:lnTo>
                  <a:pt x="981963" y="3991851"/>
                </a:lnTo>
                <a:lnTo>
                  <a:pt x="948835" y="4023888"/>
                </a:lnTo>
                <a:lnTo>
                  <a:pt x="915434" y="4055527"/>
                </a:lnTo>
                <a:lnTo>
                  <a:pt x="881753" y="4086756"/>
                </a:lnTo>
                <a:lnTo>
                  <a:pt x="847786" y="4117568"/>
                </a:lnTo>
                <a:lnTo>
                  <a:pt x="813526" y="4147952"/>
                </a:lnTo>
                <a:lnTo>
                  <a:pt x="778967" y="4177898"/>
                </a:lnTo>
                <a:lnTo>
                  <a:pt x="744102" y="4207398"/>
                </a:lnTo>
                <a:lnTo>
                  <a:pt x="708925" y="4236442"/>
                </a:lnTo>
                <a:lnTo>
                  <a:pt x="673429" y="4265020"/>
                </a:lnTo>
                <a:lnTo>
                  <a:pt x="637608" y="4293123"/>
                </a:lnTo>
                <a:lnTo>
                  <a:pt x="601456" y="4320741"/>
                </a:lnTo>
                <a:lnTo>
                  <a:pt x="564965" y="4347865"/>
                </a:lnTo>
                <a:lnTo>
                  <a:pt x="528129" y="4374485"/>
                </a:lnTo>
                <a:lnTo>
                  <a:pt x="490942" y="4400592"/>
                </a:lnTo>
                <a:lnTo>
                  <a:pt x="453397" y="4426176"/>
                </a:lnTo>
                <a:lnTo>
                  <a:pt x="415489" y="4451228"/>
                </a:lnTo>
                <a:lnTo>
                  <a:pt x="377209" y="4475738"/>
                </a:lnTo>
                <a:lnTo>
                  <a:pt x="338552" y="4499697"/>
                </a:lnTo>
                <a:lnTo>
                  <a:pt x="299511" y="4523095"/>
                </a:lnTo>
                <a:lnTo>
                  <a:pt x="260080" y="4545923"/>
                </a:lnTo>
                <a:lnTo>
                  <a:pt x="220253" y="4568171"/>
                </a:lnTo>
                <a:lnTo>
                  <a:pt x="180022" y="4589830"/>
                </a:lnTo>
                <a:lnTo>
                  <a:pt x="139381" y="4610890"/>
                </a:lnTo>
                <a:lnTo>
                  <a:pt x="98324" y="4631341"/>
                </a:lnTo>
                <a:lnTo>
                  <a:pt x="56844" y="4651175"/>
                </a:lnTo>
                <a:lnTo>
                  <a:pt x="14935" y="4670382"/>
                </a:lnTo>
                <a:lnTo>
                  <a:pt x="0" y="4676932"/>
                </a:lnTo>
              </a:path>
            </a:pathLst>
          </a:custGeom>
          <a:ln w="24995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45" dirty="0"/>
              <a:t>Overlapping</a:t>
            </a:r>
            <a:r>
              <a:rPr spc="215" dirty="0"/>
              <a:t> </a:t>
            </a:r>
            <a:r>
              <a:rPr spc="425" dirty="0"/>
              <a:t>Images</a:t>
            </a:r>
            <a:r>
              <a:rPr b="0" spc="425" dirty="0">
                <a:latin typeface="Calibri"/>
                <a:cs typeface="Calibri"/>
              </a:rPr>
              <a:t>:</a:t>
            </a:r>
          </a:p>
          <a:p>
            <a:pPr marL="12700" marR="913765">
              <a:lnSpc>
                <a:spcPct val="101699"/>
              </a:lnSpc>
              <a:spcBef>
                <a:spcPts val="75"/>
              </a:spcBef>
            </a:pPr>
            <a:r>
              <a:rPr spc="420" dirty="0"/>
              <a:t>Example</a:t>
            </a:r>
            <a:r>
              <a:rPr b="0" spc="420" dirty="0">
                <a:latin typeface="Calibri"/>
                <a:cs typeface="Calibri"/>
              </a:rPr>
              <a:t>: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520" dirty="0">
                <a:latin typeface="Calibri"/>
                <a:cs typeface="Calibri"/>
              </a:rPr>
              <a:t>A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325" dirty="0">
                <a:latin typeface="Calibri"/>
                <a:cs typeface="Calibri"/>
              </a:rPr>
              <a:t>texture</a:t>
            </a:r>
            <a:r>
              <a:rPr b="0" spc="155" dirty="0">
                <a:latin typeface="Calibri"/>
                <a:cs typeface="Calibri"/>
              </a:rPr>
              <a:t> </a:t>
            </a:r>
            <a:r>
              <a:rPr b="0" spc="290" dirty="0">
                <a:latin typeface="Calibri"/>
                <a:cs typeface="Calibri"/>
              </a:rPr>
              <a:t>overlay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480" dirty="0">
                <a:latin typeface="Calibri"/>
                <a:cs typeface="Calibri"/>
              </a:rPr>
              <a:t>on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385" dirty="0">
                <a:latin typeface="Calibri"/>
                <a:cs typeface="Calibri"/>
              </a:rPr>
              <a:t>top</a:t>
            </a:r>
            <a:r>
              <a:rPr b="0" spc="155" dirty="0">
                <a:latin typeface="Calibri"/>
                <a:cs typeface="Calibri"/>
              </a:rPr>
              <a:t> </a:t>
            </a:r>
            <a:r>
              <a:rPr b="0" spc="254" dirty="0">
                <a:latin typeface="Calibri"/>
                <a:cs typeface="Calibri"/>
              </a:rPr>
              <a:t>of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360" dirty="0">
                <a:latin typeface="Calibri"/>
                <a:cs typeface="Calibri"/>
              </a:rPr>
              <a:t>a </a:t>
            </a:r>
            <a:r>
              <a:rPr b="0" spc="330" dirty="0">
                <a:latin typeface="Calibri"/>
                <a:cs typeface="Calibri"/>
              </a:rPr>
              <a:t>gradient.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440" dirty="0"/>
              <a:t>Layered</a:t>
            </a:r>
            <a:r>
              <a:rPr spc="204" dirty="0"/>
              <a:t> </a:t>
            </a:r>
            <a:r>
              <a:rPr spc="330" dirty="0"/>
              <a:t>Effects:</a:t>
            </a:r>
          </a:p>
          <a:p>
            <a:pPr marL="12700" marR="317500">
              <a:lnSpc>
                <a:spcPts val="4580"/>
              </a:lnSpc>
              <a:spcBef>
                <a:spcPts val="160"/>
              </a:spcBef>
            </a:pPr>
            <a:r>
              <a:rPr spc="420" dirty="0"/>
              <a:t>Example</a:t>
            </a:r>
            <a:r>
              <a:rPr b="0" spc="420" dirty="0">
                <a:latin typeface="Calibri"/>
                <a:cs typeface="Calibri"/>
              </a:rPr>
              <a:t>: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530" dirty="0">
                <a:latin typeface="Calibri"/>
                <a:cs typeface="Calibri"/>
              </a:rPr>
              <a:t>Combining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360" dirty="0">
                <a:latin typeface="Calibri"/>
                <a:cs typeface="Calibri"/>
              </a:rPr>
              <a:t>patterns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405" dirty="0">
                <a:latin typeface="Calibri"/>
                <a:cs typeface="Calibri"/>
              </a:rPr>
              <a:t>with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310" dirty="0">
                <a:latin typeface="Calibri"/>
                <a:cs typeface="Calibri"/>
              </a:rPr>
              <a:t>solid </a:t>
            </a:r>
            <a:r>
              <a:rPr b="0" spc="330" dirty="0">
                <a:latin typeface="Calibri"/>
                <a:cs typeface="Calibri"/>
              </a:rPr>
              <a:t>colors</a:t>
            </a:r>
            <a:r>
              <a:rPr b="0" spc="145" dirty="0">
                <a:latin typeface="Calibri"/>
                <a:cs typeface="Calibri"/>
              </a:rPr>
              <a:t> </a:t>
            </a:r>
            <a:r>
              <a:rPr b="0" spc="225" dirty="0">
                <a:latin typeface="Calibri"/>
                <a:cs typeface="Calibri"/>
              </a:rPr>
              <a:t>for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spc="360" dirty="0">
                <a:latin typeface="Calibri"/>
                <a:cs typeface="Calibri"/>
              </a:rPr>
              <a:t>depth.</a:t>
            </a:r>
          </a:p>
          <a:p>
            <a:pPr marL="12700" marR="1334770">
              <a:lnSpc>
                <a:spcPts val="4650"/>
              </a:lnSpc>
              <a:spcBef>
                <a:spcPts val="10"/>
              </a:spcBef>
            </a:pPr>
            <a:r>
              <a:rPr spc="440" dirty="0"/>
              <a:t>Responsive</a:t>
            </a:r>
            <a:r>
              <a:rPr spc="225" dirty="0"/>
              <a:t> </a:t>
            </a:r>
            <a:r>
              <a:rPr sz="3800" spc="365" dirty="0"/>
              <a:t>Designs</a:t>
            </a:r>
            <a:r>
              <a:rPr b="0" spc="365" dirty="0">
                <a:latin typeface="Calibri"/>
                <a:cs typeface="Calibri"/>
              </a:rPr>
              <a:t>:Different </a:t>
            </a:r>
            <a:r>
              <a:rPr b="0" spc="484" dirty="0">
                <a:latin typeface="Calibri"/>
                <a:cs typeface="Calibri"/>
              </a:rPr>
              <a:t>backgrounds</a:t>
            </a:r>
            <a:r>
              <a:rPr b="0" spc="155" dirty="0">
                <a:latin typeface="Calibri"/>
                <a:cs typeface="Calibri"/>
              </a:rPr>
              <a:t> </a:t>
            </a:r>
            <a:r>
              <a:rPr b="0" spc="225" dirty="0">
                <a:latin typeface="Calibri"/>
                <a:cs typeface="Calibri"/>
              </a:rPr>
              <a:t>for</a:t>
            </a:r>
            <a:r>
              <a:rPr b="0" spc="155" dirty="0">
                <a:latin typeface="Calibri"/>
                <a:cs typeface="Calibri"/>
              </a:rPr>
              <a:t> </a:t>
            </a:r>
            <a:r>
              <a:rPr b="0" spc="434" dirty="0">
                <a:latin typeface="Calibri"/>
                <a:cs typeface="Calibri"/>
              </a:rPr>
              <a:t>mobile</a:t>
            </a:r>
            <a:r>
              <a:rPr b="0" spc="155" dirty="0">
                <a:latin typeface="Calibri"/>
                <a:cs typeface="Calibri"/>
              </a:rPr>
              <a:t> </a:t>
            </a:r>
            <a:r>
              <a:rPr b="0" spc="180" dirty="0">
                <a:latin typeface="Calibri"/>
                <a:cs typeface="Calibri"/>
              </a:rPr>
              <a:t>vs.</a:t>
            </a:r>
            <a:r>
              <a:rPr b="0" spc="160" dirty="0">
                <a:latin typeface="Calibri"/>
                <a:cs typeface="Calibri"/>
              </a:rPr>
              <a:t> </a:t>
            </a:r>
            <a:r>
              <a:rPr b="0" spc="345" dirty="0">
                <a:latin typeface="Calibri"/>
                <a:cs typeface="Calibri"/>
              </a:rPr>
              <a:t>desktop.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ts val="4395"/>
              </a:lnSpc>
            </a:pPr>
            <a:r>
              <a:rPr spc="509" dirty="0"/>
              <a:t>Blending</a:t>
            </a:r>
            <a:r>
              <a:rPr spc="225" dirty="0"/>
              <a:t> </a:t>
            </a:r>
            <a:r>
              <a:rPr spc="450" dirty="0"/>
              <a:t>Modes</a:t>
            </a:r>
            <a:r>
              <a:rPr b="0" spc="450" dirty="0">
                <a:latin typeface="Calibri"/>
                <a:cs typeface="Calibri"/>
              </a:rPr>
              <a:t>:Enhancing</a:t>
            </a:r>
            <a:r>
              <a:rPr b="0" spc="170" dirty="0">
                <a:latin typeface="Calibri"/>
                <a:cs typeface="Calibri"/>
              </a:rPr>
              <a:t> </a:t>
            </a:r>
            <a:r>
              <a:rPr b="0" spc="325" dirty="0">
                <a:latin typeface="Calibri"/>
                <a:cs typeface="Calibri"/>
              </a:rPr>
              <a:t>visual</a:t>
            </a:r>
            <a:r>
              <a:rPr b="0" spc="170" dirty="0">
                <a:latin typeface="Calibri"/>
                <a:cs typeface="Calibri"/>
              </a:rPr>
              <a:t> </a:t>
            </a:r>
            <a:r>
              <a:rPr b="0" spc="310" dirty="0">
                <a:latin typeface="Calibri"/>
                <a:cs typeface="Calibri"/>
              </a:rPr>
              <a:t>effects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b="0" spc="425" dirty="0">
                <a:latin typeface="Calibri"/>
                <a:cs typeface="Calibri"/>
              </a:rPr>
              <a:t>by</a:t>
            </a:r>
            <a:r>
              <a:rPr b="0" spc="145" dirty="0">
                <a:latin typeface="Calibri"/>
                <a:cs typeface="Calibri"/>
              </a:rPr>
              <a:t> </a:t>
            </a:r>
            <a:r>
              <a:rPr b="0" spc="470" dirty="0">
                <a:latin typeface="Calibri"/>
                <a:cs typeface="Calibri"/>
              </a:rPr>
              <a:t>blending</a:t>
            </a:r>
            <a:r>
              <a:rPr b="0" spc="145" dirty="0">
                <a:latin typeface="Calibri"/>
                <a:cs typeface="Calibri"/>
              </a:rPr>
              <a:t> </a:t>
            </a:r>
            <a:r>
              <a:rPr b="0" spc="420" dirty="0">
                <a:latin typeface="Calibri"/>
                <a:cs typeface="Calibri"/>
              </a:rPr>
              <a:t>backgrounds.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57281" y="1493135"/>
            <a:ext cx="734504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spc="-220" dirty="0"/>
              <a:t>Use</a:t>
            </a:r>
            <a:r>
              <a:rPr sz="5850" spc="-175" dirty="0"/>
              <a:t> </a:t>
            </a:r>
            <a:r>
              <a:rPr sz="5850" spc="-105" dirty="0"/>
              <a:t>Cases</a:t>
            </a:r>
            <a:r>
              <a:rPr sz="5850" spc="-220" dirty="0"/>
              <a:t> </a:t>
            </a:r>
            <a:r>
              <a:rPr sz="5850" spc="-75" dirty="0"/>
              <a:t>and</a:t>
            </a:r>
            <a:r>
              <a:rPr sz="5850" spc="-204" dirty="0"/>
              <a:t> </a:t>
            </a:r>
            <a:r>
              <a:rPr sz="5850" spc="-110" dirty="0"/>
              <a:t>Examples</a:t>
            </a:r>
            <a:endParaRPr sz="585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3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4" y="29863"/>
                </a:lnTo>
                <a:lnTo>
                  <a:pt x="69716" y="58872"/>
                </a:lnTo>
                <a:lnTo>
                  <a:pt x="103226" y="88436"/>
                </a:lnTo>
                <a:lnTo>
                  <a:pt x="136429" y="118544"/>
                </a:lnTo>
                <a:lnTo>
                  <a:pt x="169331" y="149186"/>
                </a:lnTo>
                <a:lnTo>
                  <a:pt x="201938" y="180352"/>
                </a:lnTo>
                <a:lnTo>
                  <a:pt x="234256" y="212033"/>
                </a:lnTo>
                <a:lnTo>
                  <a:pt x="266290" y="244217"/>
                </a:lnTo>
                <a:lnTo>
                  <a:pt x="298046" y="276896"/>
                </a:lnTo>
                <a:lnTo>
                  <a:pt x="329529" y="310058"/>
                </a:lnTo>
                <a:lnTo>
                  <a:pt x="360745" y="343694"/>
                </a:lnTo>
                <a:lnTo>
                  <a:pt x="391701" y="377794"/>
                </a:lnTo>
                <a:lnTo>
                  <a:pt x="422401" y="412347"/>
                </a:lnTo>
                <a:lnTo>
                  <a:pt x="452851" y="447344"/>
                </a:lnTo>
                <a:lnTo>
                  <a:pt x="483057" y="482774"/>
                </a:lnTo>
                <a:lnTo>
                  <a:pt x="513024" y="518628"/>
                </a:lnTo>
                <a:lnTo>
                  <a:pt x="542759" y="554895"/>
                </a:lnTo>
                <a:lnTo>
                  <a:pt x="572267" y="591565"/>
                </a:lnTo>
                <a:lnTo>
                  <a:pt x="601553" y="628628"/>
                </a:lnTo>
                <a:lnTo>
                  <a:pt x="630624" y="666075"/>
                </a:lnTo>
                <a:lnTo>
                  <a:pt x="659485" y="703894"/>
                </a:lnTo>
                <a:lnTo>
                  <a:pt x="688141" y="742076"/>
                </a:lnTo>
                <a:lnTo>
                  <a:pt x="716599" y="780611"/>
                </a:lnTo>
                <a:lnTo>
                  <a:pt x="744863" y="819489"/>
                </a:lnTo>
                <a:lnTo>
                  <a:pt x="772941" y="858700"/>
                </a:lnTo>
                <a:lnTo>
                  <a:pt x="800836" y="898232"/>
                </a:lnTo>
                <a:lnTo>
                  <a:pt x="828556" y="938078"/>
                </a:lnTo>
                <a:lnTo>
                  <a:pt x="856105" y="978226"/>
                </a:lnTo>
                <a:lnTo>
                  <a:pt x="883490" y="1018666"/>
                </a:lnTo>
                <a:lnTo>
                  <a:pt x="910716" y="1059388"/>
                </a:lnTo>
                <a:lnTo>
                  <a:pt x="937788" y="1100383"/>
                </a:lnTo>
                <a:lnTo>
                  <a:pt x="964713" y="1141640"/>
                </a:lnTo>
                <a:lnTo>
                  <a:pt x="991496" y="1183148"/>
                </a:lnTo>
                <a:lnTo>
                  <a:pt x="1018143" y="1224899"/>
                </a:lnTo>
                <a:lnTo>
                  <a:pt x="1044659" y="1266881"/>
                </a:lnTo>
                <a:lnTo>
                  <a:pt x="1071051" y="1309086"/>
                </a:lnTo>
                <a:lnTo>
                  <a:pt x="1097323" y="1351502"/>
                </a:lnTo>
                <a:lnTo>
                  <a:pt x="1123482" y="1394119"/>
                </a:lnTo>
                <a:lnTo>
                  <a:pt x="1149532" y="1436928"/>
                </a:lnTo>
                <a:lnTo>
                  <a:pt x="1175481" y="1479919"/>
                </a:lnTo>
                <a:lnTo>
                  <a:pt x="1201333" y="1523080"/>
                </a:lnTo>
                <a:lnTo>
                  <a:pt x="1227094" y="1566404"/>
                </a:lnTo>
                <a:lnTo>
                  <a:pt x="1252770" y="1609878"/>
                </a:lnTo>
                <a:lnTo>
                  <a:pt x="1278367" y="1653493"/>
                </a:lnTo>
                <a:lnTo>
                  <a:pt x="1303890" y="1697240"/>
                </a:lnTo>
                <a:lnTo>
                  <a:pt x="1329345" y="1741107"/>
                </a:lnTo>
                <a:lnTo>
                  <a:pt x="1354737" y="1785086"/>
                </a:lnTo>
                <a:lnTo>
                  <a:pt x="1380072" y="1829165"/>
                </a:lnTo>
                <a:lnTo>
                  <a:pt x="1405357" y="1873335"/>
                </a:lnTo>
                <a:lnTo>
                  <a:pt x="1430596" y="1917585"/>
                </a:lnTo>
                <a:lnTo>
                  <a:pt x="1455795" y="1961906"/>
                </a:lnTo>
                <a:lnTo>
                  <a:pt x="1480960" y="2006288"/>
                </a:lnTo>
                <a:lnTo>
                  <a:pt x="1506097" y="2050720"/>
                </a:lnTo>
                <a:lnTo>
                  <a:pt x="1531211" y="2095192"/>
                </a:lnTo>
                <a:lnTo>
                  <a:pt x="1556308" y="2139694"/>
                </a:lnTo>
                <a:lnTo>
                  <a:pt x="1581394" y="2184217"/>
                </a:lnTo>
                <a:lnTo>
                  <a:pt x="1606474" y="2228750"/>
                </a:lnTo>
                <a:lnTo>
                  <a:pt x="1631554" y="2273283"/>
                </a:lnTo>
                <a:lnTo>
                  <a:pt x="1656640" y="2317805"/>
                </a:lnTo>
                <a:lnTo>
                  <a:pt x="1681737" y="2362308"/>
                </a:lnTo>
                <a:lnTo>
                  <a:pt x="1706851" y="2406780"/>
                </a:lnTo>
                <a:lnTo>
                  <a:pt x="1731988" y="2451212"/>
                </a:lnTo>
                <a:lnTo>
                  <a:pt x="1757153" y="2495594"/>
                </a:lnTo>
                <a:lnTo>
                  <a:pt x="1782352" y="2539915"/>
                </a:lnTo>
                <a:lnTo>
                  <a:pt x="1807591" y="2584165"/>
                </a:lnTo>
                <a:lnTo>
                  <a:pt x="1832876" y="2628335"/>
                </a:lnTo>
                <a:lnTo>
                  <a:pt x="1858211" y="2672414"/>
                </a:lnTo>
                <a:lnTo>
                  <a:pt x="1883604" y="2716393"/>
                </a:lnTo>
                <a:lnTo>
                  <a:pt x="1909058" y="2760260"/>
                </a:lnTo>
                <a:lnTo>
                  <a:pt x="1934581" y="2804007"/>
                </a:lnTo>
                <a:lnTo>
                  <a:pt x="1960178" y="2847622"/>
                </a:lnTo>
                <a:lnTo>
                  <a:pt x="1985854" y="2891096"/>
                </a:lnTo>
                <a:lnTo>
                  <a:pt x="2011615" y="2934419"/>
                </a:lnTo>
                <a:lnTo>
                  <a:pt x="2037467" y="2977581"/>
                </a:lnTo>
                <a:lnTo>
                  <a:pt x="2063416" y="3020572"/>
                </a:lnTo>
                <a:lnTo>
                  <a:pt x="2089467" y="3063381"/>
                </a:lnTo>
                <a:lnTo>
                  <a:pt x="2115625" y="3105998"/>
                </a:lnTo>
                <a:lnTo>
                  <a:pt x="2141897" y="3148414"/>
                </a:lnTo>
                <a:lnTo>
                  <a:pt x="2168289" y="3190618"/>
                </a:lnTo>
                <a:lnTo>
                  <a:pt x="2194805" y="3232601"/>
                </a:lnTo>
                <a:lnTo>
                  <a:pt x="2221452" y="3274352"/>
                </a:lnTo>
                <a:lnTo>
                  <a:pt x="2248235" y="3315860"/>
                </a:lnTo>
                <a:lnTo>
                  <a:pt x="2275160" y="3357117"/>
                </a:lnTo>
                <a:lnTo>
                  <a:pt x="2302232" y="3398111"/>
                </a:lnTo>
                <a:lnTo>
                  <a:pt x="2329458" y="3438834"/>
                </a:lnTo>
                <a:lnTo>
                  <a:pt x="2356843" y="3479274"/>
                </a:lnTo>
                <a:lnTo>
                  <a:pt x="2384392" y="3519422"/>
                </a:lnTo>
                <a:lnTo>
                  <a:pt x="2412112" y="3559267"/>
                </a:lnTo>
                <a:lnTo>
                  <a:pt x="2440008" y="3598800"/>
                </a:lnTo>
                <a:lnTo>
                  <a:pt x="2468085" y="3638011"/>
                </a:lnTo>
                <a:lnTo>
                  <a:pt x="2496350" y="3676889"/>
                </a:lnTo>
                <a:lnTo>
                  <a:pt x="2524807" y="3715424"/>
                </a:lnTo>
                <a:lnTo>
                  <a:pt x="2553464" y="3753606"/>
                </a:lnTo>
                <a:lnTo>
                  <a:pt x="2582324" y="3791425"/>
                </a:lnTo>
                <a:lnTo>
                  <a:pt x="2611395" y="3828871"/>
                </a:lnTo>
                <a:lnTo>
                  <a:pt x="2640681" y="3865935"/>
                </a:lnTo>
                <a:lnTo>
                  <a:pt x="2670189" y="3902605"/>
                </a:lnTo>
                <a:lnTo>
                  <a:pt x="2699924" y="3938872"/>
                </a:lnTo>
                <a:lnTo>
                  <a:pt x="2729892" y="3974726"/>
                </a:lnTo>
                <a:lnTo>
                  <a:pt x="2760098" y="4010156"/>
                </a:lnTo>
                <a:lnTo>
                  <a:pt x="2790548" y="4045153"/>
                </a:lnTo>
                <a:lnTo>
                  <a:pt x="2821248" y="4079706"/>
                </a:lnTo>
                <a:lnTo>
                  <a:pt x="2852203" y="4113806"/>
                </a:lnTo>
                <a:lnTo>
                  <a:pt x="2883419" y="4147442"/>
                </a:lnTo>
                <a:lnTo>
                  <a:pt x="2914903" y="4180604"/>
                </a:lnTo>
                <a:lnTo>
                  <a:pt x="2928916" y="4195025"/>
                </a:lnTo>
              </a:path>
            </a:pathLst>
          </a:custGeom>
          <a:ln w="24997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4" y="548829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" y="9752685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29" y="0"/>
                </a:moveTo>
                <a:lnTo>
                  <a:pt x="0" y="0"/>
                </a:lnTo>
                <a:lnTo>
                  <a:pt x="0" y="47625"/>
                </a:lnTo>
                <a:lnTo>
                  <a:pt x="18286629" y="47625"/>
                </a:lnTo>
                <a:lnTo>
                  <a:pt x="18286629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4814" y="813620"/>
            <a:ext cx="8734424" cy="85915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 rot="20460000">
            <a:off x="367807" y="2211548"/>
            <a:ext cx="1009186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65"/>
              </a:lnSpc>
            </a:pPr>
            <a:r>
              <a:rPr sz="6900" b="1" spc="-475" dirty="0">
                <a:latin typeface="Palatino Linotype"/>
                <a:cs typeface="Palatino Linotype"/>
              </a:rPr>
              <a:t>P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 rot="20580000">
            <a:off x="818858" y="2068965"/>
            <a:ext cx="950596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5"/>
              </a:lnSpc>
            </a:pPr>
            <a:r>
              <a:rPr sz="6900" b="1" spc="80" dirty="0">
                <a:latin typeface="Palatino Linotype"/>
                <a:cs typeface="Palatino Linotype"/>
              </a:rPr>
              <a:t>r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 rot="20760000">
            <a:off x="1202606" y="1956889"/>
            <a:ext cx="979461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60"/>
              </a:lnSpc>
            </a:pPr>
            <a:r>
              <a:rPr sz="6900" b="1" spc="-85" dirty="0">
                <a:latin typeface="Palatino Linotype"/>
                <a:cs typeface="Palatino Linotype"/>
              </a:rPr>
              <a:t>a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 rot="20940000">
            <a:off x="1624881" y="1859080"/>
            <a:ext cx="967947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65"/>
              </a:lnSpc>
            </a:pPr>
            <a:r>
              <a:rPr sz="6900" b="1" spc="-50" dirty="0">
                <a:latin typeface="Palatino Linotype"/>
                <a:cs typeface="Palatino Linotype"/>
              </a:rPr>
              <a:t>c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 rot="21060000">
            <a:off x="2002905" y="1789009"/>
            <a:ext cx="93557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60"/>
              </a:lnSpc>
            </a:pPr>
            <a:r>
              <a:rPr sz="6900" b="1" spc="65" dirty="0">
                <a:latin typeface="Palatino Linotype"/>
                <a:cs typeface="Palatino Linotype"/>
              </a:rPr>
              <a:t>t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 rot="21180000">
            <a:off x="2303335" y="1743774"/>
            <a:ext cx="917808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60"/>
              </a:lnSpc>
            </a:pPr>
            <a:r>
              <a:rPr sz="6900" b="1" spc="-395" dirty="0">
                <a:latin typeface="Palatino Linotype"/>
                <a:cs typeface="Palatino Linotype"/>
              </a:rPr>
              <a:t>i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 rot="21300000">
            <a:off x="2613163" y="1703744"/>
            <a:ext cx="967147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65"/>
              </a:lnSpc>
            </a:pPr>
            <a:r>
              <a:rPr sz="6900" b="1" spc="-50" dirty="0">
                <a:latin typeface="Palatino Linotype"/>
                <a:cs typeface="Palatino Linotype"/>
              </a:rPr>
              <a:t>c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 rot="21420000">
            <a:off x="3035513" y="1668654"/>
            <a:ext cx="97666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5"/>
              </a:lnSpc>
            </a:pPr>
            <a:r>
              <a:rPr sz="6900" b="1" spc="-135" dirty="0">
                <a:latin typeface="Palatino Linotype"/>
                <a:cs typeface="Palatino Linotype"/>
              </a:rPr>
              <a:t>a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 rot="21540000">
            <a:off x="3428831" y="1654579"/>
            <a:ext cx="918364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5"/>
              </a:lnSpc>
            </a:pPr>
            <a:r>
              <a:rPr sz="6900" b="1" spc="-235" dirty="0">
                <a:latin typeface="Palatino Linotype"/>
                <a:cs typeface="Palatino Linotype"/>
              </a:rPr>
              <a:t>l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 rot="120000">
            <a:off x="3967502" y="1663267"/>
            <a:ext cx="1009499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25"/>
              </a:lnSpc>
            </a:pPr>
            <a:r>
              <a:rPr sz="6900" b="1" spc="-430" dirty="0">
                <a:latin typeface="Palatino Linotype"/>
                <a:cs typeface="Palatino Linotype"/>
              </a:rPr>
              <a:t>E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 rot="300000">
            <a:off x="4459171" y="1695904"/>
            <a:ext cx="973904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35"/>
              </a:lnSpc>
            </a:pPr>
            <a:r>
              <a:rPr sz="6900" b="1" spc="-185" dirty="0">
                <a:latin typeface="Palatino Linotype"/>
                <a:cs typeface="Palatino Linotype"/>
              </a:rPr>
              <a:t>x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 rot="480000">
            <a:off x="4896074" y="1747357"/>
            <a:ext cx="975557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0"/>
              </a:lnSpc>
            </a:pPr>
            <a:r>
              <a:rPr sz="6900" b="1" spc="-155" dirty="0">
                <a:latin typeface="Palatino Linotype"/>
                <a:cs typeface="Palatino Linotype"/>
              </a:rPr>
              <a:t>a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 rot="660000">
            <a:off x="5400187" y="1850598"/>
            <a:ext cx="1126478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05"/>
              </a:lnSpc>
            </a:pPr>
            <a:r>
              <a:rPr sz="6900" b="1" spc="-790" dirty="0">
                <a:latin typeface="Palatino Linotype"/>
                <a:cs typeface="Palatino Linotype"/>
              </a:rPr>
              <a:t>m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 rot="900000">
            <a:off x="6062105" y="1994881"/>
            <a:ext cx="1005144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30"/>
              </a:lnSpc>
            </a:pPr>
            <a:r>
              <a:rPr sz="6900" b="1" spc="-515" dirty="0">
                <a:latin typeface="Palatino Linotype"/>
                <a:cs typeface="Palatino Linotype"/>
              </a:rPr>
              <a:t>p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 rot="1020000">
            <a:off x="6481301" y="2108215"/>
            <a:ext cx="922936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30"/>
              </a:lnSpc>
            </a:pPr>
            <a:r>
              <a:rPr sz="6900" b="1" spc="-114" dirty="0">
                <a:latin typeface="Palatino Linotype"/>
                <a:cs typeface="Palatino Linotype"/>
              </a:rPr>
              <a:t>l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 rot="1200000">
            <a:off x="6795092" y="2223118"/>
            <a:ext cx="969017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0"/>
              </a:lnSpc>
            </a:pPr>
            <a:r>
              <a:rPr sz="6900" b="1" spc="-275" dirty="0">
                <a:latin typeface="Palatino Linotype"/>
                <a:cs typeface="Palatino Linotype"/>
              </a:rPr>
              <a:t>e</a:t>
            </a:r>
            <a:endParaRPr sz="69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70887" y="4201062"/>
            <a:ext cx="6645909" cy="160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8070" marR="5080" indent="-1056005">
              <a:lnSpc>
                <a:spcPct val="100699"/>
              </a:lnSpc>
              <a:spcBef>
                <a:spcPts val="90"/>
              </a:spcBef>
            </a:pPr>
            <a:r>
              <a:rPr sz="5150" b="1" spc="-340" dirty="0">
                <a:solidFill>
                  <a:srgbClr val="000000"/>
                </a:solidFill>
                <a:latin typeface="Palatino Linotype"/>
                <a:cs typeface="Palatino Linotype"/>
              </a:rPr>
              <a:t>&lt;div</a:t>
            </a:r>
            <a:r>
              <a:rPr sz="5150" b="1" spc="-30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5150" b="1" spc="-204" dirty="0">
                <a:solidFill>
                  <a:srgbClr val="000000"/>
                </a:solidFill>
                <a:latin typeface="Palatino Linotype"/>
                <a:cs typeface="Palatino Linotype"/>
              </a:rPr>
              <a:t>class="background- </a:t>
            </a:r>
            <a:r>
              <a:rPr sz="5150" b="1" spc="-160" dirty="0">
                <a:solidFill>
                  <a:srgbClr val="000000"/>
                </a:solidFill>
                <a:latin typeface="Palatino Linotype"/>
                <a:cs typeface="Palatino Linotype"/>
              </a:rPr>
              <a:t>example"&gt;&lt;/div&gt;</a:t>
            </a:r>
            <a:endParaRPr sz="515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9" y="792936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02" y="0"/>
                </a:moveTo>
                <a:lnTo>
                  <a:pt x="2907949" y="8913"/>
                </a:lnTo>
                <a:lnTo>
                  <a:pt x="2858376" y="21364"/>
                </a:lnTo>
                <a:lnTo>
                  <a:pt x="2809628" y="34768"/>
                </a:lnTo>
                <a:lnTo>
                  <a:pt x="2761688" y="49105"/>
                </a:lnTo>
                <a:lnTo>
                  <a:pt x="2714537" y="64354"/>
                </a:lnTo>
                <a:lnTo>
                  <a:pt x="2668157" y="80494"/>
                </a:lnTo>
                <a:lnTo>
                  <a:pt x="2622531" y="97505"/>
                </a:lnTo>
                <a:lnTo>
                  <a:pt x="2577640" y="115365"/>
                </a:lnTo>
                <a:lnTo>
                  <a:pt x="2533467" y="134054"/>
                </a:lnTo>
                <a:lnTo>
                  <a:pt x="2489994" y="153551"/>
                </a:lnTo>
                <a:lnTo>
                  <a:pt x="2447203" y="173835"/>
                </a:lnTo>
                <a:lnTo>
                  <a:pt x="2405075" y="194887"/>
                </a:lnTo>
                <a:lnTo>
                  <a:pt x="2363593" y="216684"/>
                </a:lnTo>
                <a:lnTo>
                  <a:pt x="2322739" y="239207"/>
                </a:lnTo>
                <a:lnTo>
                  <a:pt x="2282496" y="262434"/>
                </a:lnTo>
                <a:lnTo>
                  <a:pt x="2242844" y="286346"/>
                </a:lnTo>
                <a:lnTo>
                  <a:pt x="2203766" y="310920"/>
                </a:lnTo>
                <a:lnTo>
                  <a:pt x="2165244" y="336137"/>
                </a:lnTo>
                <a:lnTo>
                  <a:pt x="2127261" y="361975"/>
                </a:lnTo>
                <a:lnTo>
                  <a:pt x="2089798" y="388415"/>
                </a:lnTo>
                <a:lnTo>
                  <a:pt x="2052837" y="415434"/>
                </a:lnTo>
                <a:lnTo>
                  <a:pt x="2016361" y="443014"/>
                </a:lnTo>
                <a:lnTo>
                  <a:pt x="1980351" y="471132"/>
                </a:lnTo>
                <a:lnTo>
                  <a:pt x="1944789" y="499768"/>
                </a:lnTo>
                <a:lnTo>
                  <a:pt x="1909659" y="528901"/>
                </a:lnTo>
                <a:lnTo>
                  <a:pt x="1874941" y="558511"/>
                </a:lnTo>
                <a:lnTo>
                  <a:pt x="1840617" y="588577"/>
                </a:lnTo>
                <a:lnTo>
                  <a:pt x="1806670" y="619079"/>
                </a:lnTo>
                <a:lnTo>
                  <a:pt x="1773082" y="649994"/>
                </a:lnTo>
                <a:lnTo>
                  <a:pt x="1739835" y="681304"/>
                </a:lnTo>
                <a:lnTo>
                  <a:pt x="1706911" y="712986"/>
                </a:lnTo>
                <a:lnTo>
                  <a:pt x="1674292" y="745021"/>
                </a:lnTo>
                <a:lnTo>
                  <a:pt x="1641960" y="777387"/>
                </a:lnTo>
                <a:lnTo>
                  <a:pt x="1609897" y="810064"/>
                </a:lnTo>
                <a:lnTo>
                  <a:pt x="1578085" y="843032"/>
                </a:lnTo>
                <a:lnTo>
                  <a:pt x="1546507" y="876268"/>
                </a:lnTo>
                <a:lnTo>
                  <a:pt x="1515143" y="909754"/>
                </a:lnTo>
                <a:lnTo>
                  <a:pt x="1483978" y="943467"/>
                </a:lnTo>
                <a:lnTo>
                  <a:pt x="1452991" y="977388"/>
                </a:lnTo>
                <a:lnTo>
                  <a:pt x="1422166" y="1011495"/>
                </a:lnTo>
                <a:lnTo>
                  <a:pt x="1391484" y="1045768"/>
                </a:lnTo>
                <a:lnTo>
                  <a:pt x="1360928" y="1080186"/>
                </a:lnTo>
                <a:lnTo>
                  <a:pt x="1330480" y="1114728"/>
                </a:lnTo>
                <a:lnTo>
                  <a:pt x="1300122" y="1149374"/>
                </a:lnTo>
                <a:lnTo>
                  <a:pt x="1269835" y="1184102"/>
                </a:lnTo>
                <a:lnTo>
                  <a:pt x="1239602" y="1218893"/>
                </a:lnTo>
                <a:lnTo>
                  <a:pt x="1209405" y="1253726"/>
                </a:lnTo>
                <a:lnTo>
                  <a:pt x="1179225" y="1288579"/>
                </a:lnTo>
                <a:lnTo>
                  <a:pt x="1149046" y="1323432"/>
                </a:lnTo>
                <a:lnTo>
                  <a:pt x="1118849" y="1358264"/>
                </a:lnTo>
                <a:lnTo>
                  <a:pt x="1088616" y="1393055"/>
                </a:lnTo>
                <a:lnTo>
                  <a:pt x="1058329" y="1427784"/>
                </a:lnTo>
                <a:lnTo>
                  <a:pt x="1027971" y="1462430"/>
                </a:lnTo>
                <a:lnTo>
                  <a:pt x="997522" y="1496972"/>
                </a:lnTo>
                <a:lnTo>
                  <a:pt x="966967" y="1531390"/>
                </a:lnTo>
                <a:lnTo>
                  <a:pt x="936285" y="1565663"/>
                </a:lnTo>
                <a:lnTo>
                  <a:pt x="905460" y="1599770"/>
                </a:lnTo>
                <a:lnTo>
                  <a:pt x="874474" y="1633691"/>
                </a:lnTo>
                <a:lnTo>
                  <a:pt x="843308" y="1667404"/>
                </a:lnTo>
                <a:lnTo>
                  <a:pt x="811944" y="1700890"/>
                </a:lnTo>
                <a:lnTo>
                  <a:pt x="780366" y="1734126"/>
                </a:lnTo>
                <a:lnTo>
                  <a:pt x="748554" y="1767094"/>
                </a:lnTo>
                <a:lnTo>
                  <a:pt x="716491" y="1799771"/>
                </a:lnTo>
                <a:lnTo>
                  <a:pt x="684159" y="1832137"/>
                </a:lnTo>
                <a:lnTo>
                  <a:pt x="651540" y="1864172"/>
                </a:lnTo>
                <a:lnTo>
                  <a:pt x="618616" y="1895854"/>
                </a:lnTo>
                <a:lnTo>
                  <a:pt x="585369" y="1927164"/>
                </a:lnTo>
                <a:lnTo>
                  <a:pt x="551781" y="1958079"/>
                </a:lnTo>
                <a:lnTo>
                  <a:pt x="517834" y="1988581"/>
                </a:lnTo>
                <a:lnTo>
                  <a:pt x="483511" y="2018647"/>
                </a:lnTo>
                <a:lnTo>
                  <a:pt x="448793" y="2048257"/>
                </a:lnTo>
                <a:lnTo>
                  <a:pt x="413662" y="2077390"/>
                </a:lnTo>
                <a:lnTo>
                  <a:pt x="378101" y="2106026"/>
                </a:lnTo>
                <a:lnTo>
                  <a:pt x="342091" y="2134144"/>
                </a:lnTo>
                <a:lnTo>
                  <a:pt x="305615" y="2161724"/>
                </a:lnTo>
                <a:lnTo>
                  <a:pt x="268654" y="2188743"/>
                </a:lnTo>
                <a:lnTo>
                  <a:pt x="231191" y="2215183"/>
                </a:lnTo>
                <a:lnTo>
                  <a:pt x="193207" y="2241021"/>
                </a:lnTo>
                <a:lnTo>
                  <a:pt x="154686" y="2266238"/>
                </a:lnTo>
                <a:lnTo>
                  <a:pt x="115608" y="2290812"/>
                </a:lnTo>
                <a:lnTo>
                  <a:pt x="75956" y="2314724"/>
                </a:lnTo>
                <a:lnTo>
                  <a:pt x="35713" y="2337951"/>
                </a:lnTo>
                <a:lnTo>
                  <a:pt x="0" y="2357640"/>
                </a:lnTo>
              </a:path>
            </a:pathLst>
          </a:custGeom>
          <a:ln w="25012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79" y="0"/>
                </a:moveTo>
                <a:lnTo>
                  <a:pt x="2677092" y="32693"/>
                </a:lnTo>
                <a:lnTo>
                  <a:pt x="2636238" y="55216"/>
                </a:lnTo>
                <a:lnTo>
                  <a:pt x="2595994" y="78443"/>
                </a:lnTo>
                <a:lnTo>
                  <a:pt x="2556342" y="102354"/>
                </a:lnTo>
                <a:lnTo>
                  <a:pt x="2517264" y="126929"/>
                </a:lnTo>
                <a:lnTo>
                  <a:pt x="2478743" y="152146"/>
                </a:lnTo>
                <a:lnTo>
                  <a:pt x="2440760" y="177984"/>
                </a:lnTo>
                <a:lnTo>
                  <a:pt x="2403296" y="204423"/>
                </a:lnTo>
                <a:lnTo>
                  <a:pt x="2366336" y="231443"/>
                </a:lnTo>
                <a:lnTo>
                  <a:pt x="2329859" y="259022"/>
                </a:lnTo>
                <a:lnTo>
                  <a:pt x="2293849" y="287140"/>
                </a:lnTo>
                <a:lnTo>
                  <a:pt x="2258288" y="315777"/>
                </a:lnTo>
                <a:lnTo>
                  <a:pt x="2223157" y="344910"/>
                </a:lnTo>
                <a:lnTo>
                  <a:pt x="2188439" y="374520"/>
                </a:lnTo>
                <a:lnTo>
                  <a:pt x="2154116" y="404586"/>
                </a:lnTo>
                <a:lnTo>
                  <a:pt x="2120169" y="435088"/>
                </a:lnTo>
                <a:lnTo>
                  <a:pt x="2086581" y="466003"/>
                </a:lnTo>
                <a:lnTo>
                  <a:pt x="2053334" y="497313"/>
                </a:lnTo>
                <a:lnTo>
                  <a:pt x="2020410" y="528995"/>
                </a:lnTo>
                <a:lnTo>
                  <a:pt x="1987791" y="561030"/>
                </a:lnTo>
                <a:lnTo>
                  <a:pt x="1955459" y="593396"/>
                </a:lnTo>
                <a:lnTo>
                  <a:pt x="1923396" y="626073"/>
                </a:lnTo>
                <a:lnTo>
                  <a:pt x="1891584" y="659041"/>
                </a:lnTo>
                <a:lnTo>
                  <a:pt x="1860005" y="692277"/>
                </a:lnTo>
                <a:lnTo>
                  <a:pt x="1828642" y="725763"/>
                </a:lnTo>
                <a:lnTo>
                  <a:pt x="1797476" y="759476"/>
                </a:lnTo>
                <a:lnTo>
                  <a:pt x="1766490" y="793397"/>
                </a:lnTo>
                <a:lnTo>
                  <a:pt x="1735665" y="827504"/>
                </a:lnTo>
                <a:lnTo>
                  <a:pt x="1704983" y="861777"/>
                </a:lnTo>
                <a:lnTo>
                  <a:pt x="1674427" y="896195"/>
                </a:lnTo>
                <a:lnTo>
                  <a:pt x="1643979" y="930737"/>
                </a:lnTo>
                <a:lnTo>
                  <a:pt x="1613620" y="965383"/>
                </a:lnTo>
                <a:lnTo>
                  <a:pt x="1583334" y="1000111"/>
                </a:lnTo>
                <a:lnTo>
                  <a:pt x="1553101" y="1034902"/>
                </a:lnTo>
                <a:lnTo>
                  <a:pt x="1522904" y="1069735"/>
                </a:lnTo>
                <a:lnTo>
                  <a:pt x="1492724" y="1104588"/>
                </a:lnTo>
                <a:lnTo>
                  <a:pt x="1462545" y="1139441"/>
                </a:lnTo>
                <a:lnTo>
                  <a:pt x="1432348" y="1174273"/>
                </a:lnTo>
                <a:lnTo>
                  <a:pt x="1402115" y="1209064"/>
                </a:lnTo>
                <a:lnTo>
                  <a:pt x="1371828" y="1243793"/>
                </a:lnTo>
                <a:lnTo>
                  <a:pt x="1341470" y="1278439"/>
                </a:lnTo>
                <a:lnTo>
                  <a:pt x="1311021" y="1312981"/>
                </a:lnTo>
                <a:lnTo>
                  <a:pt x="1280465" y="1347399"/>
                </a:lnTo>
                <a:lnTo>
                  <a:pt x="1249784" y="1381672"/>
                </a:lnTo>
                <a:lnTo>
                  <a:pt x="1218959" y="1415779"/>
                </a:lnTo>
                <a:lnTo>
                  <a:pt x="1187972" y="1449700"/>
                </a:lnTo>
                <a:lnTo>
                  <a:pt x="1156807" y="1483413"/>
                </a:lnTo>
                <a:lnTo>
                  <a:pt x="1125443" y="1516899"/>
                </a:lnTo>
                <a:lnTo>
                  <a:pt x="1093865" y="1550135"/>
                </a:lnTo>
                <a:lnTo>
                  <a:pt x="1062053" y="1583103"/>
                </a:lnTo>
                <a:lnTo>
                  <a:pt x="1029990" y="1615780"/>
                </a:lnTo>
                <a:lnTo>
                  <a:pt x="997658" y="1648146"/>
                </a:lnTo>
                <a:lnTo>
                  <a:pt x="965039" y="1680181"/>
                </a:lnTo>
                <a:lnTo>
                  <a:pt x="932115" y="1711863"/>
                </a:lnTo>
                <a:lnTo>
                  <a:pt x="898868" y="1743173"/>
                </a:lnTo>
                <a:lnTo>
                  <a:pt x="865280" y="1774088"/>
                </a:lnTo>
                <a:lnTo>
                  <a:pt x="831333" y="1804590"/>
                </a:lnTo>
                <a:lnTo>
                  <a:pt x="797010" y="1834656"/>
                </a:lnTo>
                <a:lnTo>
                  <a:pt x="762292" y="1864266"/>
                </a:lnTo>
                <a:lnTo>
                  <a:pt x="727161" y="1893399"/>
                </a:lnTo>
                <a:lnTo>
                  <a:pt x="691599" y="1922035"/>
                </a:lnTo>
                <a:lnTo>
                  <a:pt x="655589" y="1950153"/>
                </a:lnTo>
                <a:lnTo>
                  <a:pt x="619113" y="1977733"/>
                </a:lnTo>
                <a:lnTo>
                  <a:pt x="582152" y="2004752"/>
                </a:lnTo>
                <a:lnTo>
                  <a:pt x="544689" y="2031192"/>
                </a:lnTo>
                <a:lnTo>
                  <a:pt x="506706" y="2057030"/>
                </a:lnTo>
                <a:lnTo>
                  <a:pt x="468184" y="2082247"/>
                </a:lnTo>
                <a:lnTo>
                  <a:pt x="429107" y="2106821"/>
                </a:lnTo>
                <a:lnTo>
                  <a:pt x="389455" y="2130733"/>
                </a:lnTo>
                <a:lnTo>
                  <a:pt x="349211" y="2153960"/>
                </a:lnTo>
                <a:lnTo>
                  <a:pt x="308357" y="2176483"/>
                </a:lnTo>
                <a:lnTo>
                  <a:pt x="266875" y="2198280"/>
                </a:lnTo>
                <a:lnTo>
                  <a:pt x="224748" y="2219332"/>
                </a:lnTo>
                <a:lnTo>
                  <a:pt x="181956" y="2239616"/>
                </a:lnTo>
                <a:lnTo>
                  <a:pt x="138483" y="2259113"/>
                </a:lnTo>
                <a:lnTo>
                  <a:pt x="94310" y="2277802"/>
                </a:lnTo>
                <a:lnTo>
                  <a:pt x="49420" y="2295662"/>
                </a:lnTo>
                <a:lnTo>
                  <a:pt x="3793" y="2312673"/>
                </a:lnTo>
                <a:lnTo>
                  <a:pt x="0" y="2313993"/>
                </a:lnTo>
              </a:path>
            </a:pathLst>
          </a:custGeom>
          <a:ln w="25012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0033" rIns="0" bIns="0" rtlCol="0">
            <a:spAutoFit/>
          </a:bodyPr>
          <a:lstStyle/>
          <a:p>
            <a:pPr marL="4695825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Thanks!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999572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Palatino Linotype</vt:lpstr>
      <vt:lpstr>Times New Roman</vt:lpstr>
      <vt:lpstr>Office Theme</vt:lpstr>
      <vt:lpstr>Mastering CSS Multiple Background Properties for Web Design</vt:lpstr>
      <vt:lpstr>Introduction to CSS Multiple Backgrounds</vt:lpstr>
      <vt:lpstr>Syntax and Properties</vt:lpstr>
      <vt:lpstr>Use Cases and Examples</vt:lpstr>
      <vt:lpstr>&lt;div class="background- example"&gt;&lt;/div&gt;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Sarbajit Acharjee</cp:lastModifiedBy>
  <cp:revision>1</cp:revision>
  <dcterms:created xsi:type="dcterms:W3CDTF">2024-08-16T12:27:10Z</dcterms:created>
  <dcterms:modified xsi:type="dcterms:W3CDTF">2024-08-17T05:52:45Z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2024-08-16T00:00:00Z</vt:filetime>
  </property>
  <property fmtid="{D5CDD505-2E9C-101B-9397-08002B2CF9AE}" pid="5" name="Producer">
    <vt:lpwstr>Skia/PDF m119</vt:lpwstr>
  </property>
</Properties>
</file>