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8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9"/>
    <p:sldId id="273" r:id="rId20"/>
    <p:sldId id="274" r:id="rId21"/>
    <p:sldId id="275" r:id="rId22"/>
    <p:sldId id="281" r:id="rId23"/>
    <p:sldId id="282" r:id="rId24"/>
    <p:sldId id="283" r:id="rId25"/>
  </p:sldIdLst>
  <p:sldSz cx="10693400" cy="8604250"/>
  <p:notesSz cx="10693400" cy="86042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5"/>
        <p:guide pos="22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225306" cy="406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444619" y="0"/>
            <a:ext cx="7225306" cy="4062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07983" y="1012045"/>
            <a:ext cx="4857816" cy="273252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67378" y="3896373"/>
            <a:ext cx="13339026" cy="31879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690137"/>
            <a:ext cx="7225306" cy="406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444619" y="7690137"/>
            <a:ext cx="7225306" cy="4062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667317"/>
            <a:ext cx="9089390" cy="18068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818380"/>
            <a:ext cx="7485380" cy="2151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978977"/>
            <a:ext cx="4651629" cy="5678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978977"/>
            <a:ext cx="4651629" cy="5678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2869" y="1084326"/>
            <a:ext cx="286766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6480" y="2449575"/>
            <a:ext cx="8600439" cy="447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1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8001952"/>
            <a:ext cx="3421888" cy="43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8001952"/>
            <a:ext cx="2459482" cy="43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8001952"/>
            <a:ext cx="2459482" cy="43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6925" y="372110"/>
            <a:ext cx="8980170" cy="28860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3845" algn="ctr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ans"/>
                <a:cs typeface="Liberation Sans"/>
              </a:rPr>
              <a:t>PROJECT</a:t>
            </a:r>
            <a:r>
              <a:rPr sz="2800" b="1" spc="-2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ans"/>
                <a:cs typeface="Liberation Sans"/>
              </a:rPr>
              <a:t> </a:t>
            </a:r>
            <a:r>
              <a:rPr sz="2800"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ans"/>
                <a:cs typeface="Liberation Sans"/>
              </a:rPr>
              <a:t>ON</a:t>
            </a:r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eration Sans"/>
              <a:cs typeface="Liberation Sans"/>
            </a:endParaRPr>
          </a:p>
          <a:p>
            <a:pPr marL="158115" algn="ctr">
              <a:lnSpc>
                <a:spcPct val="100000"/>
              </a:lnSpc>
              <a:spcBef>
                <a:spcPts val="500"/>
              </a:spcBef>
            </a:pPr>
            <a:r>
              <a:rPr sz="5400" u="sng" spc="-3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Fill>
                  <a:solidFill>
                    <a:srgbClr val="000000"/>
                  </a:solidFill>
                </a:uFill>
                <a:latin typeface="Broadway" panose="04040905080B02020502" charset="0"/>
                <a:cs typeface="Broadway" panose="04040905080B02020502" charset="0"/>
              </a:rPr>
              <a:t>WEATHER</a:t>
            </a:r>
            <a:r>
              <a:rPr sz="5400" u="sng" spc="-10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Fill>
                  <a:solidFill>
                    <a:srgbClr val="000000"/>
                  </a:solidFill>
                </a:uFill>
                <a:latin typeface="Broadway" panose="04040905080B02020502" charset="0"/>
                <a:cs typeface="Broadway" panose="04040905080B02020502" charset="0"/>
              </a:rPr>
              <a:t> </a:t>
            </a:r>
            <a:r>
              <a:rPr sz="5400" u="sng" spc="-2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Fill>
                  <a:solidFill>
                    <a:srgbClr val="000000"/>
                  </a:solidFill>
                </a:uFill>
                <a:latin typeface="Broadway" panose="04040905080B02020502" charset="0"/>
                <a:cs typeface="Broadway" panose="04040905080B02020502" charset="0"/>
              </a:rPr>
              <a:t>APPLICATION</a:t>
            </a:r>
            <a:endParaRPr sz="54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Broadway" panose="04040905080B02020502" charset="0"/>
              <a:cs typeface="Broadway" panose="04040905080B02020502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600" b="1" u="sng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Lucida Sans" panose="020B0602030504020204" charset="0"/>
                <a:cs typeface="Lucida Sans" panose="020B0602030504020204" charset="0"/>
              </a:rPr>
              <a:t>PROJECT GUIDE</a:t>
            </a:r>
            <a:r>
              <a:rPr sz="3200" b="1" u="sng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Lucida Sans" panose="020B0602030504020204" charset="0"/>
                <a:cs typeface="Lucida Sans" panose="020B0602030504020204" charset="0"/>
              </a:rPr>
              <a:t>:</a:t>
            </a:r>
            <a:endParaRPr sz="3200" b="1" u="sng" spc="-5" dirty="0">
              <a:uFill>
                <a:solidFill>
                  <a:srgbClr val="000000"/>
                </a:solidFill>
              </a:uFill>
              <a:latin typeface="Lucida Sans" panose="020B0602030504020204" charset="0"/>
              <a:cs typeface="Lucida Sans" panose="020B0602030504020204" charset="0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3200" spc="-3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charset="0"/>
                <a:cs typeface="Lucida Sans" panose="020B0602030504020204" charset="0"/>
              </a:rPr>
              <a:t>SOUMYA</a:t>
            </a:r>
            <a:r>
              <a:rPr sz="3200" spc="7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3200" spc="-4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Sans" panose="020B0602030504020204" charset="0"/>
                <a:cs typeface="Lucida Sans" panose="020B0602030504020204" charset="0"/>
              </a:rPr>
              <a:t>BHATTACHARYA</a:t>
            </a:r>
            <a:endParaRPr sz="3200" spc="-4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Sans" panose="020B0602030504020204" charset="0"/>
              <a:cs typeface="Lucida Sans" panose="020B060203050402020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8280" y="3410585"/>
            <a:ext cx="449326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Liberation Sans"/>
                <a:cs typeface="Liberation Sans"/>
              </a:rPr>
              <a:t>TEAM MEMBER</a:t>
            </a:r>
            <a:r>
              <a:rPr sz="2000" b="1" spc="-50" dirty="0">
                <a:latin typeface="Liberation Sans"/>
                <a:cs typeface="Liberation Sans"/>
              </a:rPr>
              <a:t> </a:t>
            </a:r>
            <a:r>
              <a:rPr sz="2000" b="1" spc="-20" dirty="0">
                <a:latin typeface="Liberation Sans"/>
                <a:cs typeface="Liberation Sans"/>
              </a:rPr>
              <a:t>DETAILS </a:t>
            </a:r>
            <a:r>
              <a:rPr lang="en-IN" sz="2000" b="1" spc="-20" dirty="0">
                <a:latin typeface="Liberation Sans"/>
                <a:cs typeface="Liberation Sans"/>
              </a:rPr>
              <a:t>:</a:t>
            </a:r>
            <a:endParaRPr lang="en-IN" sz="2000" b="1" spc="-20" dirty="0">
              <a:latin typeface="Liberation Sans"/>
              <a:cs typeface="Liberation Sans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718310" y="4007485"/>
          <a:ext cx="748411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6355"/>
                <a:gridCol w="3627755"/>
              </a:tblGrid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NAME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ROLL NO.</a:t>
                      </a:r>
                      <a:endParaRPr lang="en-IN" altLang="en-US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Suryakanta Mazumdar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430416010057</a:t>
                      </a:r>
                      <a:endParaRPr lang="en-IN" altLang="en-US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Partha Ghosh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ym typeface="+mn-ea"/>
                        </a:rPr>
                        <a:t>430416010026</a:t>
                      </a:r>
                      <a:endParaRPr lang="en-IN" altLang="en-US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Sanchari  Roy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ym typeface="+mn-ea"/>
                        </a:rPr>
                        <a:t>430416020036</a:t>
                      </a:r>
                      <a:endParaRPr lang="en-IN" altLang="en-US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Indrani Bardhan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ym typeface="+mn-ea"/>
                        </a:rPr>
                        <a:t>430416020018</a:t>
                      </a:r>
                      <a:endParaRPr lang="en-IN" altLang="en-US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731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/>
                        <a:t>Sarbani Mukherjee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ym typeface="+mn-ea"/>
                        </a:rPr>
                        <a:t>430416010038</a:t>
                      </a:r>
                      <a:endParaRPr lang="en-IN" altLang="en-US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914" y="956056"/>
            <a:ext cx="8561070" cy="623633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ECONOMICAL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FEASIBILITY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spc="90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125" dirty="0">
                <a:latin typeface="Arial" panose="020B0604020202020204"/>
                <a:cs typeface="Arial" panose="020B0604020202020204"/>
              </a:rPr>
              <a:t>hardware/software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setup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required 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is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that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proposed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system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can</a:t>
            </a:r>
            <a:r>
              <a:rPr sz="28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be 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easily </a:t>
            </a:r>
            <a:r>
              <a:rPr sz="2800" spc="165" dirty="0">
                <a:latin typeface="Arial" panose="020B0604020202020204"/>
                <a:cs typeface="Arial" panose="020B0604020202020204"/>
              </a:rPr>
              <a:t>run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on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any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dual </a:t>
            </a:r>
            <a:r>
              <a:rPr sz="2800" spc="110" dirty="0">
                <a:latin typeface="Arial" panose="020B0604020202020204"/>
                <a:cs typeface="Arial" panose="020B0604020202020204"/>
              </a:rPr>
              <a:t>core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computer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and </a:t>
            </a:r>
            <a:r>
              <a:rPr sz="2800" spc="35" dirty="0">
                <a:latin typeface="Arial" panose="020B0604020202020204"/>
                <a:cs typeface="Arial" panose="020B0604020202020204"/>
              </a:rPr>
              <a:t>as </a:t>
            </a:r>
            <a:r>
              <a:rPr sz="2800" spc="125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software 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used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to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build 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system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in</a:t>
            </a:r>
            <a:r>
              <a:rPr sz="2800" spc="37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10" dirty="0">
                <a:latin typeface="Arial" panose="020B0604020202020204"/>
                <a:cs typeface="Arial" panose="020B0604020202020204"/>
              </a:rPr>
              <a:t>windows98/2000/XP/ 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or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we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can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build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this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in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Linux/GNU </a:t>
            </a:r>
            <a:r>
              <a:rPr sz="2800" spc="65" dirty="0">
                <a:latin typeface="Arial" panose="020B0604020202020204"/>
                <a:cs typeface="Arial" panose="020B0604020202020204"/>
              </a:rPr>
              <a:t>also.So </a:t>
            </a:r>
            <a:r>
              <a:rPr sz="2800" spc="170" dirty="0">
                <a:latin typeface="Arial" panose="020B0604020202020204"/>
                <a:cs typeface="Arial" panose="020B0604020202020204"/>
              </a:rPr>
              <a:t>it  </a:t>
            </a:r>
            <a:r>
              <a:rPr sz="2800" spc="65" dirty="0">
                <a:latin typeface="Arial" panose="020B0604020202020204"/>
                <a:cs typeface="Arial" panose="020B0604020202020204"/>
              </a:rPr>
              <a:t>does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not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cost</a:t>
            </a:r>
            <a:r>
              <a:rPr sz="2800" spc="36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high.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OPERATIONAL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FEASIBILITY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800" spc="80" dirty="0">
                <a:latin typeface="Arial" panose="020B0604020202020204"/>
                <a:cs typeface="Arial" panose="020B0604020202020204"/>
              </a:rPr>
              <a:t>One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of </a:t>
            </a:r>
            <a:r>
              <a:rPr sz="2800" spc="125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objectives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of </a:t>
            </a:r>
            <a:r>
              <a:rPr sz="2800" spc="110" dirty="0">
                <a:latin typeface="Arial" panose="020B0604020202020204"/>
                <a:cs typeface="Arial" panose="020B0604020202020204"/>
              </a:rPr>
              <a:t>developing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and</a:t>
            </a:r>
            <a:r>
              <a:rPr sz="2800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5" dirty="0">
                <a:latin typeface="Arial" panose="020B0604020202020204"/>
                <a:cs typeface="Arial" panose="020B0604020202020204"/>
              </a:rPr>
              <a:t>userfriendly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application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apart </a:t>
            </a:r>
            <a:r>
              <a:rPr sz="2800" spc="150" dirty="0">
                <a:latin typeface="Arial" panose="020B0604020202020204"/>
                <a:cs typeface="Arial" panose="020B0604020202020204"/>
              </a:rPr>
              <a:t>from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speeding </a:t>
            </a:r>
            <a:r>
              <a:rPr sz="2800" spc="105" dirty="0">
                <a:latin typeface="Arial" panose="020B0604020202020204"/>
                <a:cs typeface="Arial" panose="020B0604020202020204"/>
              </a:rPr>
              <a:t>of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the operation 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is </a:t>
            </a:r>
            <a:r>
              <a:rPr sz="2800" spc="145" dirty="0">
                <a:latin typeface="Arial" panose="020B0604020202020204"/>
                <a:cs typeface="Arial" panose="020B0604020202020204"/>
              </a:rPr>
              <a:t>that </a:t>
            </a:r>
            <a:r>
              <a:rPr sz="2800" spc="90" dirty="0">
                <a:latin typeface="Arial" panose="020B0604020202020204"/>
                <a:cs typeface="Arial" panose="020B0604020202020204"/>
              </a:rPr>
              <a:t>users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do </a:t>
            </a:r>
            <a:r>
              <a:rPr sz="2800" spc="130" dirty="0">
                <a:latin typeface="Arial" panose="020B0604020202020204"/>
                <a:cs typeface="Arial" panose="020B0604020202020204"/>
              </a:rPr>
              <a:t>not </a:t>
            </a:r>
            <a:r>
              <a:rPr sz="2800" spc="85" dirty="0">
                <a:latin typeface="Arial" panose="020B0604020202020204"/>
                <a:cs typeface="Arial" panose="020B0604020202020204"/>
              </a:rPr>
              <a:t>face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any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problem </a:t>
            </a:r>
            <a:r>
              <a:rPr sz="2800" spc="140" dirty="0">
                <a:latin typeface="Arial" panose="020B0604020202020204"/>
                <a:cs typeface="Arial" panose="020B0604020202020204"/>
              </a:rPr>
              <a:t>while </a:t>
            </a:r>
            <a:r>
              <a:rPr sz="2800" spc="135" dirty="0">
                <a:latin typeface="Arial" panose="020B0604020202020204"/>
                <a:cs typeface="Arial" panose="020B0604020202020204"/>
              </a:rPr>
              <a:t>making  </a:t>
            </a:r>
            <a:r>
              <a:rPr sz="2800" spc="95" dirty="0">
                <a:latin typeface="Arial" panose="020B0604020202020204"/>
                <a:cs typeface="Arial" panose="020B0604020202020204"/>
              </a:rPr>
              <a:t>any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plans </a:t>
            </a:r>
            <a:r>
              <a:rPr sz="2800" spc="114" dirty="0">
                <a:latin typeface="Arial" panose="020B0604020202020204"/>
                <a:cs typeface="Arial" panose="020B0604020202020204"/>
              </a:rPr>
              <a:t>depending 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on</a:t>
            </a:r>
            <a:r>
              <a:rPr sz="2800" spc="24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25" dirty="0">
                <a:latin typeface="Arial" panose="020B0604020202020204"/>
                <a:cs typeface="Arial" panose="020B0604020202020204"/>
              </a:rPr>
              <a:t>the </a:t>
            </a:r>
            <a:r>
              <a:rPr sz="2800" spc="120" dirty="0">
                <a:latin typeface="Arial" panose="020B0604020202020204"/>
                <a:cs typeface="Arial" panose="020B0604020202020204"/>
              </a:rPr>
              <a:t>weather.</a:t>
            </a:r>
            <a:endParaRPr sz="2800" spc="12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945" y="2731770"/>
            <a:ext cx="701040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TECHNICAL</a:t>
            </a:r>
            <a:r>
              <a:rPr sz="4000" spc="-105" dirty="0"/>
              <a:t> </a:t>
            </a:r>
            <a:r>
              <a:rPr sz="4000" spc="-5" dirty="0"/>
              <a:t>FEASIBILITY</a:t>
            </a:r>
            <a:endParaRPr sz="40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46479" y="4232020"/>
            <a:ext cx="8599805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Arial" panose="020B0604020202020204"/>
                <a:cs typeface="Arial" panose="020B0604020202020204"/>
              </a:rPr>
              <a:t>Though, </a:t>
            </a:r>
            <a:r>
              <a:rPr sz="2400" spc="130" dirty="0">
                <a:latin typeface="Arial" panose="020B0604020202020204"/>
                <a:cs typeface="Arial" panose="020B0604020202020204"/>
              </a:rPr>
              <a:t>there </a:t>
            </a:r>
            <a:r>
              <a:rPr sz="2400" spc="85" dirty="0">
                <a:latin typeface="Arial" panose="020B0604020202020204"/>
                <a:cs typeface="Arial" panose="020B0604020202020204"/>
              </a:rPr>
              <a:t>is </a:t>
            </a:r>
            <a:r>
              <a:rPr sz="2400" spc="100" dirty="0">
                <a:latin typeface="Arial" panose="020B0604020202020204"/>
                <a:cs typeface="Arial" panose="020B0604020202020204"/>
              </a:rPr>
              <a:t>no </a:t>
            </a:r>
            <a:r>
              <a:rPr sz="2400" spc="130" dirty="0">
                <a:latin typeface="Arial" panose="020B0604020202020204"/>
                <a:cs typeface="Arial" panose="020B0604020202020204"/>
              </a:rPr>
              <a:t>equipment </a:t>
            </a:r>
            <a:r>
              <a:rPr sz="2400" spc="145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114" dirty="0">
                <a:latin typeface="Arial" panose="020B0604020202020204"/>
                <a:cs typeface="Arial" panose="020B0604020202020204"/>
              </a:rPr>
              <a:t>existing </a:t>
            </a:r>
            <a:r>
              <a:rPr sz="2400" spc="85" dirty="0">
                <a:latin typeface="Arial" panose="020B0604020202020204"/>
                <a:cs typeface="Arial" panose="020B0604020202020204"/>
              </a:rPr>
              <a:t>system, </a:t>
            </a:r>
            <a:r>
              <a:rPr sz="2400" spc="90" dirty="0">
                <a:latin typeface="Arial" panose="020B0604020202020204"/>
                <a:cs typeface="Arial" panose="020B0604020202020204"/>
              </a:rPr>
              <a:t>essential</a:t>
            </a:r>
            <a:r>
              <a:rPr sz="2400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30" dirty="0">
                <a:latin typeface="Arial" panose="020B0604020202020204"/>
                <a:cs typeface="Arial" panose="020B0604020202020204"/>
              </a:rPr>
              <a:t>to implementation new </a:t>
            </a:r>
            <a:r>
              <a:rPr sz="2400" spc="120" dirty="0">
                <a:latin typeface="Arial" panose="020B0604020202020204"/>
                <a:cs typeface="Arial" panose="020B0604020202020204"/>
              </a:rPr>
              <a:t>computerized </a:t>
            </a:r>
            <a:r>
              <a:rPr sz="2400" spc="90" dirty="0">
                <a:latin typeface="Arial" panose="020B0604020202020204"/>
                <a:cs typeface="Arial" panose="020B0604020202020204"/>
              </a:rPr>
              <a:t>system </a:t>
            </a:r>
            <a:r>
              <a:rPr sz="2400" spc="150" dirty="0">
                <a:latin typeface="Arial" panose="020B0604020202020204"/>
                <a:cs typeface="Arial" panose="020B0604020202020204"/>
              </a:rPr>
              <a:t>but </a:t>
            </a:r>
            <a:r>
              <a:rPr sz="2400" spc="110" dirty="0">
                <a:latin typeface="Arial" panose="020B0604020202020204"/>
                <a:cs typeface="Arial" panose="020B0604020202020204"/>
              </a:rPr>
              <a:t>are </a:t>
            </a:r>
            <a:r>
              <a:rPr sz="2400" spc="130" dirty="0">
                <a:latin typeface="Arial" panose="020B0604020202020204"/>
                <a:cs typeface="Arial" panose="020B0604020202020204"/>
              </a:rPr>
              <a:t>not </a:t>
            </a:r>
            <a:r>
              <a:rPr sz="2400" spc="105" dirty="0">
                <a:latin typeface="Arial" panose="020B0604020202020204"/>
                <a:cs typeface="Arial" panose="020B0604020202020204"/>
              </a:rPr>
              <a:t>away </a:t>
            </a:r>
            <a:r>
              <a:rPr sz="2400" spc="150" dirty="0">
                <a:latin typeface="Arial" panose="020B0604020202020204"/>
                <a:cs typeface="Arial" panose="020B0604020202020204"/>
              </a:rPr>
              <a:t>from </a:t>
            </a:r>
            <a:r>
              <a:rPr sz="2400" spc="100" dirty="0">
                <a:latin typeface="Arial" panose="020B0604020202020204"/>
                <a:cs typeface="Arial" panose="020B0604020202020204"/>
              </a:rPr>
              <a:t>college </a:t>
            </a:r>
            <a:r>
              <a:rPr sz="2400" spc="55" dirty="0">
                <a:latin typeface="Arial" panose="020B0604020202020204"/>
                <a:cs typeface="Arial" panose="020B0604020202020204"/>
              </a:rPr>
              <a:t>access. </a:t>
            </a:r>
            <a:r>
              <a:rPr sz="2400" spc="9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135" dirty="0">
                <a:latin typeface="Arial" panose="020B0604020202020204"/>
                <a:cs typeface="Arial" panose="020B0604020202020204"/>
              </a:rPr>
              <a:t>hardware required </a:t>
            </a:r>
            <a:r>
              <a:rPr sz="2400" spc="85" dirty="0">
                <a:latin typeface="Arial" panose="020B0604020202020204"/>
                <a:cs typeface="Arial" panose="020B0604020202020204"/>
              </a:rPr>
              <a:t>is </a:t>
            </a:r>
            <a:r>
              <a:rPr sz="2400" spc="80" dirty="0">
                <a:latin typeface="Arial" panose="020B0604020202020204"/>
                <a:cs typeface="Arial" panose="020B0604020202020204"/>
              </a:rPr>
              <a:t>(i.e. </a:t>
            </a:r>
            <a:r>
              <a:rPr sz="2400" spc="55" dirty="0">
                <a:latin typeface="Arial" panose="020B0604020202020204"/>
                <a:cs typeface="Arial" panose="020B0604020202020204"/>
              </a:rPr>
              <a:t>P.C.) </a:t>
            </a:r>
            <a:r>
              <a:rPr sz="2400" spc="105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120" dirty="0">
                <a:latin typeface="Arial" panose="020B0604020202020204"/>
                <a:cs typeface="Arial" panose="020B0604020202020204"/>
              </a:rPr>
              <a:t>software </a:t>
            </a:r>
            <a:r>
              <a:rPr sz="2400" spc="75" dirty="0">
                <a:latin typeface="Arial" panose="020B0604020202020204"/>
                <a:cs typeface="Arial" panose="020B0604020202020204"/>
              </a:rPr>
              <a:t>Code </a:t>
            </a:r>
            <a:r>
              <a:rPr sz="2400" spc="120" dirty="0">
                <a:latin typeface="Arial" panose="020B0604020202020204"/>
                <a:cs typeface="Arial" panose="020B0604020202020204"/>
              </a:rPr>
              <a:t>editors </a:t>
            </a:r>
            <a:r>
              <a:rPr sz="2400" spc="150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165" dirty="0">
                <a:latin typeface="Arial" panose="020B0604020202020204"/>
                <a:cs typeface="Arial" panose="020B0604020202020204"/>
              </a:rPr>
              <a:t>write </a:t>
            </a:r>
            <a:r>
              <a:rPr sz="2400" spc="85" dirty="0">
                <a:latin typeface="Arial" panose="020B0604020202020204"/>
                <a:cs typeface="Arial" panose="020B0604020202020204"/>
              </a:rPr>
              <a:t>code </a:t>
            </a:r>
            <a:r>
              <a:rPr sz="2400" spc="110" dirty="0">
                <a:latin typeface="Arial" panose="020B0604020202020204"/>
                <a:cs typeface="Arial" panose="020B0604020202020204"/>
              </a:rPr>
              <a:t>are </a:t>
            </a:r>
            <a:r>
              <a:rPr sz="2400" spc="100" dirty="0">
                <a:latin typeface="Arial" panose="020B0604020202020204"/>
                <a:cs typeface="Arial" panose="020B0604020202020204"/>
              </a:rPr>
              <a:t>available </a:t>
            </a:r>
            <a:r>
              <a:rPr sz="2400" spc="125" dirty="0">
                <a:latin typeface="Arial" panose="020B0604020202020204"/>
                <a:cs typeface="Arial" panose="020B0604020202020204"/>
              </a:rPr>
              <a:t>at  </a:t>
            </a:r>
            <a:r>
              <a:rPr sz="2400" spc="114" dirty="0">
                <a:latin typeface="Arial" panose="020B0604020202020204"/>
                <a:cs typeface="Arial" panose="020B0604020202020204"/>
              </a:rPr>
              <a:t>many </a:t>
            </a:r>
            <a:r>
              <a:rPr sz="2400" spc="95" dirty="0">
                <a:latin typeface="Arial" panose="020B0604020202020204"/>
                <a:cs typeface="Arial" panose="020B0604020202020204"/>
              </a:rPr>
              <a:t>developers </a:t>
            </a:r>
            <a:r>
              <a:rPr sz="2400" spc="135" dirty="0">
                <a:latin typeface="Arial" panose="020B0604020202020204"/>
                <a:cs typeface="Arial" panose="020B0604020202020204"/>
              </a:rPr>
              <a:t>point</a:t>
            </a:r>
            <a:r>
              <a:rPr sz="2400" spc="3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.</a:t>
            </a:r>
            <a:endParaRPr sz="2400" spc="6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0" y="576580"/>
            <a:ext cx="387667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5" dirty="0">
                <a:solidFill>
                  <a:srgbClr val="0066B2"/>
                </a:solidFill>
                <a:uFill>
                  <a:solidFill>
                    <a:srgbClr val="0066B2"/>
                  </a:solidFill>
                </a:uFill>
              </a:rPr>
              <a:t>R</a:t>
            </a:r>
            <a:r>
              <a:rPr sz="2800" u="heavy" dirty="0">
                <a:solidFill>
                  <a:srgbClr val="0066B2"/>
                </a:solidFill>
                <a:uFill>
                  <a:solidFill>
                    <a:srgbClr val="0066B2"/>
                  </a:solidFill>
                </a:uFill>
              </a:rPr>
              <a:t>EQ</a:t>
            </a:r>
            <a:r>
              <a:rPr sz="2800" u="heavy" spc="-5" dirty="0">
                <a:solidFill>
                  <a:srgbClr val="0066B2"/>
                </a:solidFill>
                <a:uFill>
                  <a:solidFill>
                    <a:srgbClr val="0066B2"/>
                  </a:solidFill>
                </a:uFill>
              </a:rPr>
              <a:t>U</a:t>
            </a:r>
            <a:r>
              <a:rPr sz="2800" u="heavy" dirty="0">
                <a:solidFill>
                  <a:srgbClr val="0066B2"/>
                </a:solidFill>
                <a:uFill>
                  <a:solidFill>
                    <a:srgbClr val="0066B2"/>
                  </a:solidFill>
                </a:uFill>
              </a:rPr>
              <a:t>I</a:t>
            </a:r>
            <a:r>
              <a:rPr sz="2800" u="heavy" spc="-15" dirty="0">
                <a:solidFill>
                  <a:srgbClr val="0066B2"/>
                </a:solidFill>
                <a:uFill>
                  <a:solidFill>
                    <a:srgbClr val="0066B2"/>
                  </a:solidFill>
                </a:uFill>
              </a:rPr>
              <a:t>R</a:t>
            </a:r>
            <a:r>
              <a:rPr sz="2800" u="heavy" dirty="0">
                <a:solidFill>
                  <a:srgbClr val="0066B2"/>
                </a:solidFill>
                <a:uFill>
                  <a:solidFill>
                    <a:srgbClr val="0066B2"/>
                  </a:solidFill>
                </a:uFill>
              </a:rPr>
              <a:t>E</a:t>
            </a:r>
            <a:r>
              <a:rPr sz="2800" u="heavy" spc="-5" dirty="0">
                <a:solidFill>
                  <a:srgbClr val="0066B2"/>
                </a:solidFill>
                <a:uFill>
                  <a:solidFill>
                    <a:srgbClr val="0066B2"/>
                  </a:solidFill>
                </a:uFill>
              </a:rPr>
              <a:t>M</a:t>
            </a:r>
            <a:r>
              <a:rPr sz="2800" u="heavy" dirty="0">
                <a:solidFill>
                  <a:srgbClr val="0066B2"/>
                </a:solidFill>
                <a:uFill>
                  <a:solidFill>
                    <a:srgbClr val="0066B2"/>
                  </a:solidFill>
                </a:uFill>
              </a:rPr>
              <a:t>E</a:t>
            </a:r>
            <a:r>
              <a:rPr sz="2800" u="heavy" spc="-5" dirty="0">
                <a:solidFill>
                  <a:srgbClr val="0066B2"/>
                </a:solidFill>
                <a:uFill>
                  <a:solidFill>
                    <a:srgbClr val="0066B2"/>
                  </a:solidFill>
                </a:uFill>
              </a:rPr>
              <a:t>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12519" y="1509775"/>
            <a:ext cx="7347584" cy="147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HARDWARE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&amp;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SOFTWARE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REQUIREMENTS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536700">
              <a:lnSpc>
                <a:spcPct val="100000"/>
              </a:lnSpc>
            </a:pP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The Hardware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and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Software requirements are as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follows:</a:t>
            </a:r>
            <a:endParaRPr sz="2000">
              <a:latin typeface="Liberation Serif"/>
              <a:cs typeface="Liberation Serif"/>
            </a:endParaRPr>
          </a:p>
          <a:p>
            <a:pPr marL="175260">
              <a:lnSpc>
                <a:spcPct val="100000"/>
              </a:lnSpc>
              <a:spcBef>
                <a:spcPts val="9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Hardware Specifications: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570" y="3738245"/>
            <a:ext cx="7684135" cy="11271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090"/>
              </a:spcBef>
            </a:pPr>
            <a:r>
              <a:rPr sz="2800" spc="-5" dirty="0">
                <a:latin typeface="Liberation Serif"/>
                <a:cs typeface="Liberation Serif"/>
              </a:rPr>
              <a:t>PROCESSOR</a:t>
            </a:r>
            <a:r>
              <a:rPr sz="2800" spc="-75" dirty="0">
                <a:latin typeface="Liberation Serif"/>
                <a:cs typeface="Liberation Serif"/>
              </a:rPr>
              <a:t> </a:t>
            </a:r>
            <a:r>
              <a:rPr sz="2800" dirty="0">
                <a:latin typeface="Liberation Serif"/>
                <a:cs typeface="Liberation Serif"/>
              </a:rPr>
              <a:t>: </a:t>
            </a:r>
            <a:r>
              <a:rPr lang="en-IN" sz="2800" dirty="0">
                <a:latin typeface="Liberation Serif"/>
                <a:cs typeface="Liberation Serif"/>
              </a:rPr>
              <a:t>Cortex A7</a:t>
            </a:r>
            <a:endParaRPr sz="2800">
              <a:latin typeface="Liberation Serif"/>
              <a:cs typeface="Liberation Serif"/>
            </a:endParaRPr>
          </a:p>
          <a:p>
            <a:pPr marL="2070100">
              <a:lnSpc>
                <a:spcPct val="100000"/>
              </a:lnSpc>
              <a:spcBef>
                <a:spcPts val="990"/>
              </a:spcBef>
              <a:tabLst>
                <a:tab pos="3220720" algn="l"/>
              </a:tabLst>
            </a:pPr>
            <a:r>
              <a:rPr sz="2800" spc="-5" dirty="0">
                <a:latin typeface="Liberation Serif"/>
                <a:cs typeface="Liberation Serif"/>
              </a:rPr>
              <a:t>RAM	</a:t>
            </a:r>
            <a:r>
              <a:rPr sz="2800" dirty="0">
                <a:latin typeface="Liberation Serif"/>
                <a:cs typeface="Liberation Serif"/>
              </a:rPr>
              <a:t>: </a:t>
            </a:r>
            <a:r>
              <a:rPr lang="en-IN" sz="2800" dirty="0">
                <a:latin typeface="Liberation Serif"/>
                <a:cs typeface="Liberation Serif"/>
              </a:rPr>
              <a:t>+512MB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570" y="5052060"/>
            <a:ext cx="5101590" cy="152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100"/>
              </a:spcBef>
            </a:pPr>
            <a:r>
              <a:rPr lang="en-IN" sz="2400" b="1" u="sng" spc="-5" dirty="0">
                <a:latin typeface="Liberation Serif"/>
                <a:cs typeface="Liberation Serif"/>
              </a:rPr>
              <a:t>Software Requirements</a:t>
            </a:r>
            <a:endParaRPr lang="en-IN" sz="2400" spc="-5" dirty="0">
              <a:latin typeface="Liberation Serif"/>
              <a:cs typeface="Liberation Serif"/>
            </a:endParaRPr>
          </a:p>
          <a:p>
            <a:pPr marL="12700" marR="5080">
              <a:lnSpc>
                <a:spcPct val="134000"/>
              </a:lnSpc>
              <a:spcBef>
                <a:spcPts val="100"/>
              </a:spcBef>
            </a:pPr>
            <a:r>
              <a:rPr sz="2400" spc="-5" dirty="0">
                <a:latin typeface="Liberation Serif"/>
                <a:cs typeface="Liberation Serif"/>
              </a:rPr>
              <a:t>1.Internet</a:t>
            </a:r>
            <a:r>
              <a:rPr sz="2400" spc="-65" dirty="0">
                <a:latin typeface="Liberation Serif"/>
                <a:cs typeface="Liberation Serif"/>
              </a:rPr>
              <a:t> </a:t>
            </a:r>
            <a:r>
              <a:rPr sz="2400" spc="-5" dirty="0">
                <a:latin typeface="Liberation Serif"/>
                <a:cs typeface="Liberation Serif"/>
              </a:rPr>
              <a:t>Browser </a:t>
            </a:r>
            <a:endParaRPr sz="2400" spc="-5" dirty="0">
              <a:latin typeface="Liberation Serif"/>
              <a:cs typeface="Liberation Serif"/>
            </a:endParaRPr>
          </a:p>
          <a:p>
            <a:pPr marL="12700" marR="5080">
              <a:lnSpc>
                <a:spcPct val="134000"/>
              </a:lnSpc>
              <a:spcBef>
                <a:spcPts val="100"/>
              </a:spcBef>
            </a:pPr>
            <a:r>
              <a:rPr sz="2400" spc="-5" dirty="0">
                <a:latin typeface="Liberation Serif"/>
                <a:cs typeface="Liberation Serif"/>
              </a:rPr>
              <a:t> 2.Internet</a:t>
            </a:r>
            <a:r>
              <a:rPr sz="2400" spc="-10" dirty="0">
                <a:latin typeface="Liberation Serif"/>
                <a:cs typeface="Liberation Serif"/>
              </a:rPr>
              <a:t> </a:t>
            </a:r>
            <a:r>
              <a:rPr sz="2400" spc="-5" dirty="0">
                <a:latin typeface="Liberation Serif"/>
                <a:cs typeface="Liberation Serif"/>
              </a:rPr>
              <a:t>Data</a:t>
            </a:r>
            <a:endParaRPr sz="240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3450" y="2980435"/>
            <a:ext cx="295909" cy="29590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3119" y="5051805"/>
            <a:ext cx="298450" cy="298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916430" y="5445505"/>
            <a:ext cx="1019810" cy="9175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0"/>
              </a:spcBef>
            </a:pPr>
            <a:r>
              <a:rPr lang="en-IN" sz="1200">
                <a:latin typeface="Liberation Serif"/>
                <a:cs typeface="Liberation Serif"/>
              </a:rPr>
              <a:t>Yes</a:t>
            </a:r>
            <a:endParaRPr sz="1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Liberation Serif"/>
                <a:cs typeface="Liberation Serif"/>
              </a:rPr>
              <a:t>Display</a:t>
            </a:r>
            <a:r>
              <a:rPr sz="1400" spc="-40" dirty="0">
                <a:latin typeface="Liberation Serif"/>
                <a:cs typeface="Liberation Serif"/>
              </a:rPr>
              <a:t> </a:t>
            </a:r>
            <a:r>
              <a:rPr sz="1400" spc="-5" dirty="0">
                <a:latin typeface="Liberation Serif"/>
                <a:cs typeface="Liberation Serif"/>
              </a:rPr>
              <a:t>weather</a:t>
            </a:r>
            <a:endParaRPr sz="1400" spc="-5" dirty="0">
              <a:latin typeface="Liberation Serif"/>
              <a:cs typeface="Liberation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200" y="436245"/>
            <a:ext cx="39674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Liberation Serif"/>
                <a:cs typeface="Liberation Serif"/>
              </a:rPr>
              <a:t>Activity</a:t>
            </a:r>
            <a:r>
              <a:rPr sz="3600" spc="-50" dirty="0">
                <a:latin typeface="Liberation Serif"/>
                <a:cs typeface="Liberation Serif"/>
              </a:rPr>
              <a:t> </a:t>
            </a:r>
            <a:r>
              <a:rPr sz="3600" spc="-5" dirty="0">
                <a:latin typeface="Liberation Serif"/>
                <a:cs typeface="Liberation Serif"/>
              </a:rPr>
              <a:t>Diagram</a:t>
            </a:r>
            <a:endParaRPr sz="3600" spc="-5" dirty="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3280" y="2126995"/>
            <a:ext cx="1089660" cy="633730"/>
          </a:xfrm>
          <a:custGeom>
            <a:avLst/>
            <a:gdLst/>
            <a:ahLst/>
            <a:cxnLst/>
            <a:rect l="l" t="t" r="r" b="b"/>
            <a:pathLst>
              <a:path w="1089660" h="633730">
                <a:moveTo>
                  <a:pt x="552450" y="0"/>
                </a:moveTo>
                <a:lnTo>
                  <a:pt x="544830" y="0"/>
                </a:lnTo>
                <a:lnTo>
                  <a:pt x="518160" y="1270"/>
                </a:lnTo>
                <a:lnTo>
                  <a:pt x="491490" y="1270"/>
                </a:lnTo>
                <a:lnTo>
                  <a:pt x="436880" y="6350"/>
                </a:lnTo>
                <a:lnTo>
                  <a:pt x="384810" y="13970"/>
                </a:lnTo>
                <a:lnTo>
                  <a:pt x="334010" y="25400"/>
                </a:lnTo>
                <a:lnTo>
                  <a:pt x="284480" y="39370"/>
                </a:lnTo>
                <a:lnTo>
                  <a:pt x="238760" y="54610"/>
                </a:lnTo>
                <a:lnTo>
                  <a:pt x="217169" y="64770"/>
                </a:lnTo>
                <a:lnTo>
                  <a:pt x="195580" y="73660"/>
                </a:lnTo>
                <a:lnTo>
                  <a:pt x="175260" y="85090"/>
                </a:lnTo>
                <a:lnTo>
                  <a:pt x="156210" y="95250"/>
                </a:lnTo>
                <a:lnTo>
                  <a:pt x="137160" y="106680"/>
                </a:lnTo>
                <a:lnTo>
                  <a:pt x="102869" y="132080"/>
                </a:lnTo>
                <a:lnTo>
                  <a:pt x="73660" y="157480"/>
                </a:lnTo>
                <a:lnTo>
                  <a:pt x="49530" y="186690"/>
                </a:lnTo>
                <a:lnTo>
                  <a:pt x="38100" y="200660"/>
                </a:lnTo>
                <a:lnTo>
                  <a:pt x="13969" y="246380"/>
                </a:lnTo>
                <a:lnTo>
                  <a:pt x="2540" y="292100"/>
                </a:lnTo>
                <a:lnTo>
                  <a:pt x="0" y="308610"/>
                </a:lnTo>
                <a:lnTo>
                  <a:pt x="0" y="323850"/>
                </a:lnTo>
                <a:lnTo>
                  <a:pt x="7619" y="370840"/>
                </a:lnTo>
                <a:lnTo>
                  <a:pt x="27940" y="416560"/>
                </a:lnTo>
                <a:lnTo>
                  <a:pt x="59690" y="461010"/>
                </a:lnTo>
                <a:lnTo>
                  <a:pt x="101600" y="500380"/>
                </a:lnTo>
                <a:lnTo>
                  <a:pt x="134619" y="525780"/>
                </a:lnTo>
                <a:lnTo>
                  <a:pt x="172719" y="548640"/>
                </a:lnTo>
                <a:lnTo>
                  <a:pt x="213360" y="568960"/>
                </a:lnTo>
                <a:lnTo>
                  <a:pt x="236219" y="577850"/>
                </a:lnTo>
                <a:lnTo>
                  <a:pt x="257810" y="586740"/>
                </a:lnTo>
                <a:lnTo>
                  <a:pt x="306069" y="601980"/>
                </a:lnTo>
                <a:lnTo>
                  <a:pt x="355600" y="614680"/>
                </a:lnTo>
                <a:lnTo>
                  <a:pt x="433069" y="627380"/>
                </a:lnTo>
                <a:lnTo>
                  <a:pt x="487680" y="632460"/>
                </a:lnTo>
                <a:lnTo>
                  <a:pt x="514350" y="633730"/>
                </a:lnTo>
                <a:lnTo>
                  <a:pt x="568960" y="633730"/>
                </a:lnTo>
                <a:lnTo>
                  <a:pt x="622300" y="631190"/>
                </a:lnTo>
                <a:lnTo>
                  <a:pt x="702310" y="621030"/>
                </a:lnTo>
                <a:lnTo>
                  <a:pt x="753110" y="609600"/>
                </a:lnTo>
                <a:lnTo>
                  <a:pt x="801369" y="596900"/>
                </a:lnTo>
                <a:lnTo>
                  <a:pt x="848360" y="580390"/>
                </a:lnTo>
                <a:lnTo>
                  <a:pt x="891540" y="561340"/>
                </a:lnTo>
                <a:lnTo>
                  <a:pt x="932180" y="541020"/>
                </a:lnTo>
                <a:lnTo>
                  <a:pt x="949960" y="528320"/>
                </a:lnTo>
                <a:lnTo>
                  <a:pt x="967740" y="516890"/>
                </a:lnTo>
                <a:lnTo>
                  <a:pt x="984250" y="504190"/>
                </a:lnTo>
                <a:lnTo>
                  <a:pt x="1014730" y="478790"/>
                </a:lnTo>
                <a:lnTo>
                  <a:pt x="1040130" y="450850"/>
                </a:lnTo>
                <a:lnTo>
                  <a:pt x="1050290" y="435610"/>
                </a:lnTo>
                <a:lnTo>
                  <a:pt x="1060450" y="421640"/>
                </a:lnTo>
                <a:lnTo>
                  <a:pt x="1075690" y="391160"/>
                </a:lnTo>
                <a:lnTo>
                  <a:pt x="1080770" y="375920"/>
                </a:lnTo>
                <a:lnTo>
                  <a:pt x="1084580" y="359410"/>
                </a:lnTo>
                <a:lnTo>
                  <a:pt x="1088390" y="344170"/>
                </a:lnTo>
                <a:lnTo>
                  <a:pt x="1089659" y="328930"/>
                </a:lnTo>
                <a:lnTo>
                  <a:pt x="1089659" y="312420"/>
                </a:lnTo>
                <a:lnTo>
                  <a:pt x="1083309" y="265430"/>
                </a:lnTo>
                <a:lnTo>
                  <a:pt x="1062990" y="219710"/>
                </a:lnTo>
                <a:lnTo>
                  <a:pt x="1032510" y="175260"/>
                </a:lnTo>
                <a:lnTo>
                  <a:pt x="991869" y="135890"/>
                </a:lnTo>
                <a:lnTo>
                  <a:pt x="957580" y="110490"/>
                </a:lnTo>
                <a:lnTo>
                  <a:pt x="920750" y="87630"/>
                </a:lnTo>
                <a:lnTo>
                  <a:pt x="880110" y="67310"/>
                </a:lnTo>
                <a:lnTo>
                  <a:pt x="835660" y="49530"/>
                </a:lnTo>
                <a:lnTo>
                  <a:pt x="811530" y="40640"/>
                </a:lnTo>
                <a:lnTo>
                  <a:pt x="763269" y="26670"/>
                </a:lnTo>
                <a:lnTo>
                  <a:pt x="712469" y="15240"/>
                </a:lnTo>
                <a:lnTo>
                  <a:pt x="660400" y="7620"/>
                </a:lnTo>
                <a:lnTo>
                  <a:pt x="607060" y="2540"/>
                </a:lnTo>
                <a:lnTo>
                  <a:pt x="55245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97405" y="2125980"/>
            <a:ext cx="1099185" cy="631190"/>
          </a:xfrm>
          <a:custGeom>
            <a:avLst/>
            <a:gdLst/>
            <a:ahLst/>
            <a:cxnLst/>
            <a:rect l="l" t="t" r="r" b="b"/>
            <a:pathLst>
              <a:path w="1089660" h="633730">
                <a:moveTo>
                  <a:pt x="544830" y="0"/>
                </a:moveTo>
                <a:lnTo>
                  <a:pt x="518160" y="1270"/>
                </a:lnTo>
                <a:lnTo>
                  <a:pt x="491490" y="1270"/>
                </a:lnTo>
                <a:lnTo>
                  <a:pt x="463550" y="3810"/>
                </a:lnTo>
                <a:lnTo>
                  <a:pt x="436880" y="6350"/>
                </a:lnTo>
                <a:lnTo>
                  <a:pt x="411480" y="10160"/>
                </a:lnTo>
                <a:lnTo>
                  <a:pt x="384810" y="13970"/>
                </a:lnTo>
                <a:lnTo>
                  <a:pt x="334010" y="25400"/>
                </a:lnTo>
                <a:lnTo>
                  <a:pt x="284480" y="39370"/>
                </a:lnTo>
                <a:lnTo>
                  <a:pt x="261619" y="46990"/>
                </a:lnTo>
                <a:lnTo>
                  <a:pt x="238760" y="54610"/>
                </a:lnTo>
                <a:lnTo>
                  <a:pt x="217169" y="64770"/>
                </a:lnTo>
                <a:lnTo>
                  <a:pt x="195580" y="73660"/>
                </a:lnTo>
                <a:lnTo>
                  <a:pt x="175260" y="85090"/>
                </a:lnTo>
                <a:lnTo>
                  <a:pt x="137160" y="106680"/>
                </a:lnTo>
                <a:lnTo>
                  <a:pt x="102869" y="132080"/>
                </a:lnTo>
                <a:lnTo>
                  <a:pt x="73660" y="157480"/>
                </a:lnTo>
                <a:lnTo>
                  <a:pt x="49530" y="186690"/>
                </a:lnTo>
                <a:lnTo>
                  <a:pt x="38100" y="200660"/>
                </a:lnTo>
                <a:lnTo>
                  <a:pt x="13969" y="246380"/>
                </a:lnTo>
                <a:lnTo>
                  <a:pt x="2540" y="292100"/>
                </a:lnTo>
                <a:lnTo>
                  <a:pt x="0" y="308610"/>
                </a:lnTo>
                <a:lnTo>
                  <a:pt x="0" y="323850"/>
                </a:lnTo>
                <a:lnTo>
                  <a:pt x="1269" y="339090"/>
                </a:lnTo>
                <a:lnTo>
                  <a:pt x="3810" y="355600"/>
                </a:lnTo>
                <a:lnTo>
                  <a:pt x="7619" y="370840"/>
                </a:lnTo>
                <a:lnTo>
                  <a:pt x="13969" y="386080"/>
                </a:lnTo>
                <a:lnTo>
                  <a:pt x="20319" y="401320"/>
                </a:lnTo>
                <a:lnTo>
                  <a:pt x="46990" y="445770"/>
                </a:lnTo>
                <a:lnTo>
                  <a:pt x="72390" y="473710"/>
                </a:lnTo>
                <a:lnTo>
                  <a:pt x="86360" y="487680"/>
                </a:lnTo>
                <a:lnTo>
                  <a:pt x="101600" y="500380"/>
                </a:lnTo>
                <a:lnTo>
                  <a:pt x="118110" y="513080"/>
                </a:lnTo>
                <a:lnTo>
                  <a:pt x="134619" y="525780"/>
                </a:lnTo>
                <a:lnTo>
                  <a:pt x="153669" y="537210"/>
                </a:lnTo>
                <a:lnTo>
                  <a:pt x="172719" y="548640"/>
                </a:lnTo>
                <a:lnTo>
                  <a:pt x="193040" y="558800"/>
                </a:lnTo>
                <a:lnTo>
                  <a:pt x="213360" y="568960"/>
                </a:lnTo>
                <a:lnTo>
                  <a:pt x="236219" y="577850"/>
                </a:lnTo>
                <a:lnTo>
                  <a:pt x="257810" y="586740"/>
                </a:lnTo>
                <a:lnTo>
                  <a:pt x="281940" y="594360"/>
                </a:lnTo>
                <a:lnTo>
                  <a:pt x="306069" y="601980"/>
                </a:lnTo>
                <a:lnTo>
                  <a:pt x="330200" y="608330"/>
                </a:lnTo>
                <a:lnTo>
                  <a:pt x="355600" y="614680"/>
                </a:lnTo>
                <a:lnTo>
                  <a:pt x="381000" y="619760"/>
                </a:lnTo>
                <a:lnTo>
                  <a:pt x="407669" y="623570"/>
                </a:lnTo>
                <a:lnTo>
                  <a:pt x="433069" y="627380"/>
                </a:lnTo>
                <a:lnTo>
                  <a:pt x="459740" y="629920"/>
                </a:lnTo>
                <a:lnTo>
                  <a:pt x="487680" y="632460"/>
                </a:lnTo>
                <a:lnTo>
                  <a:pt x="514350" y="633730"/>
                </a:lnTo>
                <a:lnTo>
                  <a:pt x="541019" y="633730"/>
                </a:lnTo>
                <a:lnTo>
                  <a:pt x="568960" y="633730"/>
                </a:lnTo>
                <a:lnTo>
                  <a:pt x="595630" y="632460"/>
                </a:lnTo>
                <a:lnTo>
                  <a:pt x="622300" y="631190"/>
                </a:lnTo>
                <a:lnTo>
                  <a:pt x="648969" y="628650"/>
                </a:lnTo>
                <a:lnTo>
                  <a:pt x="702310" y="621030"/>
                </a:lnTo>
                <a:lnTo>
                  <a:pt x="753110" y="609600"/>
                </a:lnTo>
                <a:lnTo>
                  <a:pt x="801369" y="596900"/>
                </a:lnTo>
                <a:lnTo>
                  <a:pt x="848360" y="580390"/>
                </a:lnTo>
                <a:lnTo>
                  <a:pt x="891540" y="561340"/>
                </a:lnTo>
                <a:lnTo>
                  <a:pt x="911860" y="551180"/>
                </a:lnTo>
                <a:lnTo>
                  <a:pt x="932180" y="541020"/>
                </a:lnTo>
                <a:lnTo>
                  <a:pt x="949960" y="528320"/>
                </a:lnTo>
                <a:lnTo>
                  <a:pt x="967740" y="516890"/>
                </a:lnTo>
                <a:lnTo>
                  <a:pt x="984250" y="504190"/>
                </a:lnTo>
                <a:lnTo>
                  <a:pt x="999490" y="491490"/>
                </a:lnTo>
                <a:lnTo>
                  <a:pt x="1014730" y="478790"/>
                </a:lnTo>
                <a:lnTo>
                  <a:pt x="1027430" y="464820"/>
                </a:lnTo>
                <a:lnTo>
                  <a:pt x="1040130" y="450850"/>
                </a:lnTo>
                <a:lnTo>
                  <a:pt x="1050290" y="435610"/>
                </a:lnTo>
                <a:lnTo>
                  <a:pt x="1060450" y="421640"/>
                </a:lnTo>
                <a:lnTo>
                  <a:pt x="1068070" y="406400"/>
                </a:lnTo>
                <a:lnTo>
                  <a:pt x="1075690" y="391160"/>
                </a:lnTo>
                <a:lnTo>
                  <a:pt x="1080770" y="375920"/>
                </a:lnTo>
                <a:lnTo>
                  <a:pt x="1084580" y="359410"/>
                </a:lnTo>
                <a:lnTo>
                  <a:pt x="1088390" y="344170"/>
                </a:lnTo>
                <a:lnTo>
                  <a:pt x="1089659" y="328930"/>
                </a:lnTo>
                <a:lnTo>
                  <a:pt x="1089659" y="312420"/>
                </a:lnTo>
                <a:lnTo>
                  <a:pt x="1083309" y="265430"/>
                </a:lnTo>
                <a:lnTo>
                  <a:pt x="1062990" y="219710"/>
                </a:lnTo>
                <a:lnTo>
                  <a:pt x="1032510" y="175260"/>
                </a:lnTo>
                <a:lnTo>
                  <a:pt x="991869" y="135890"/>
                </a:lnTo>
                <a:lnTo>
                  <a:pt x="957580" y="110490"/>
                </a:lnTo>
                <a:lnTo>
                  <a:pt x="920750" y="87630"/>
                </a:lnTo>
                <a:lnTo>
                  <a:pt x="900430" y="77470"/>
                </a:lnTo>
                <a:lnTo>
                  <a:pt x="880110" y="67310"/>
                </a:lnTo>
                <a:lnTo>
                  <a:pt x="857250" y="57150"/>
                </a:lnTo>
                <a:lnTo>
                  <a:pt x="835660" y="49530"/>
                </a:lnTo>
                <a:lnTo>
                  <a:pt x="811530" y="40640"/>
                </a:lnTo>
                <a:lnTo>
                  <a:pt x="763269" y="26670"/>
                </a:lnTo>
                <a:lnTo>
                  <a:pt x="712469" y="15240"/>
                </a:lnTo>
                <a:lnTo>
                  <a:pt x="660400" y="7620"/>
                </a:lnTo>
                <a:lnTo>
                  <a:pt x="633730" y="5080"/>
                </a:lnTo>
                <a:lnTo>
                  <a:pt x="607060" y="2540"/>
                </a:lnTo>
                <a:lnTo>
                  <a:pt x="580390" y="1270"/>
                </a:lnTo>
                <a:lnTo>
                  <a:pt x="552450" y="0"/>
                </a:lnTo>
                <a:lnTo>
                  <a:pt x="544830" y="0"/>
                </a:lnTo>
                <a:close/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79320" y="2125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0250" y="27607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36570" y="4230115"/>
            <a:ext cx="0" cy="337820"/>
          </a:xfrm>
          <a:custGeom>
            <a:avLst/>
            <a:gdLst/>
            <a:ahLst/>
            <a:cxnLst/>
            <a:rect l="l" t="t" r="r" b="b"/>
            <a:pathLst>
              <a:path h="337820">
                <a:moveTo>
                  <a:pt x="0" y="0"/>
                </a:moveTo>
                <a:lnTo>
                  <a:pt x="0" y="337819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06270" y="3239515"/>
            <a:ext cx="1280160" cy="444500"/>
          </a:xfrm>
          <a:custGeom>
            <a:avLst/>
            <a:gdLst/>
            <a:ahLst/>
            <a:cxnLst/>
            <a:rect l="l" t="t" r="r" b="b"/>
            <a:pathLst>
              <a:path w="1280160" h="444500">
                <a:moveTo>
                  <a:pt x="648969" y="0"/>
                </a:moveTo>
                <a:lnTo>
                  <a:pt x="608330" y="0"/>
                </a:lnTo>
                <a:lnTo>
                  <a:pt x="544830" y="2539"/>
                </a:lnTo>
                <a:lnTo>
                  <a:pt x="452119" y="10160"/>
                </a:lnTo>
                <a:lnTo>
                  <a:pt x="391160" y="17780"/>
                </a:lnTo>
                <a:lnTo>
                  <a:pt x="334010" y="26670"/>
                </a:lnTo>
                <a:lnTo>
                  <a:pt x="307339" y="33020"/>
                </a:lnTo>
                <a:lnTo>
                  <a:pt x="279400" y="39370"/>
                </a:lnTo>
                <a:lnTo>
                  <a:pt x="228600" y="52070"/>
                </a:lnTo>
                <a:lnTo>
                  <a:pt x="182880" y="67310"/>
                </a:lnTo>
                <a:lnTo>
                  <a:pt x="139700" y="83820"/>
                </a:lnTo>
                <a:lnTo>
                  <a:pt x="102869" y="101600"/>
                </a:lnTo>
                <a:lnTo>
                  <a:pt x="57150" y="130810"/>
                </a:lnTo>
                <a:lnTo>
                  <a:pt x="24130" y="161289"/>
                </a:lnTo>
                <a:lnTo>
                  <a:pt x="5080" y="194310"/>
                </a:lnTo>
                <a:lnTo>
                  <a:pt x="0" y="215900"/>
                </a:lnTo>
                <a:lnTo>
                  <a:pt x="0" y="227330"/>
                </a:lnTo>
                <a:lnTo>
                  <a:pt x="15239" y="270510"/>
                </a:lnTo>
                <a:lnTo>
                  <a:pt x="54610" y="312420"/>
                </a:lnTo>
                <a:lnTo>
                  <a:pt x="100330" y="341630"/>
                </a:lnTo>
                <a:lnTo>
                  <a:pt x="118110" y="351789"/>
                </a:lnTo>
                <a:lnTo>
                  <a:pt x="137160" y="360680"/>
                </a:lnTo>
                <a:lnTo>
                  <a:pt x="157480" y="368300"/>
                </a:lnTo>
                <a:lnTo>
                  <a:pt x="179069" y="377189"/>
                </a:lnTo>
                <a:lnTo>
                  <a:pt x="226060" y="392430"/>
                </a:lnTo>
                <a:lnTo>
                  <a:pt x="275589" y="405130"/>
                </a:lnTo>
                <a:lnTo>
                  <a:pt x="387350" y="426720"/>
                </a:lnTo>
                <a:lnTo>
                  <a:pt x="477519" y="438150"/>
                </a:lnTo>
                <a:lnTo>
                  <a:pt x="603250" y="444500"/>
                </a:lnTo>
                <a:lnTo>
                  <a:pt x="698500" y="444500"/>
                </a:lnTo>
                <a:lnTo>
                  <a:pt x="730250" y="441960"/>
                </a:lnTo>
                <a:lnTo>
                  <a:pt x="762000" y="440689"/>
                </a:lnTo>
                <a:lnTo>
                  <a:pt x="822960" y="435610"/>
                </a:lnTo>
                <a:lnTo>
                  <a:pt x="913130" y="424180"/>
                </a:lnTo>
                <a:lnTo>
                  <a:pt x="941069" y="419100"/>
                </a:lnTo>
                <a:lnTo>
                  <a:pt x="969010" y="412750"/>
                </a:lnTo>
                <a:lnTo>
                  <a:pt x="995680" y="407670"/>
                </a:lnTo>
                <a:lnTo>
                  <a:pt x="1021080" y="401320"/>
                </a:lnTo>
                <a:lnTo>
                  <a:pt x="1046480" y="393700"/>
                </a:lnTo>
                <a:lnTo>
                  <a:pt x="1070610" y="387350"/>
                </a:lnTo>
                <a:lnTo>
                  <a:pt x="1093470" y="379730"/>
                </a:lnTo>
                <a:lnTo>
                  <a:pt x="1115060" y="370839"/>
                </a:lnTo>
                <a:lnTo>
                  <a:pt x="1136650" y="363220"/>
                </a:lnTo>
                <a:lnTo>
                  <a:pt x="1173480" y="345439"/>
                </a:lnTo>
                <a:lnTo>
                  <a:pt x="1206500" y="326389"/>
                </a:lnTo>
                <a:lnTo>
                  <a:pt x="1244600" y="295910"/>
                </a:lnTo>
                <a:lnTo>
                  <a:pt x="1253489" y="284480"/>
                </a:lnTo>
                <a:lnTo>
                  <a:pt x="1262380" y="274320"/>
                </a:lnTo>
                <a:lnTo>
                  <a:pt x="1278889" y="231139"/>
                </a:lnTo>
                <a:lnTo>
                  <a:pt x="1280160" y="219710"/>
                </a:lnTo>
                <a:lnTo>
                  <a:pt x="1278889" y="208280"/>
                </a:lnTo>
                <a:lnTo>
                  <a:pt x="1257300" y="165100"/>
                </a:lnTo>
                <a:lnTo>
                  <a:pt x="1226820" y="133350"/>
                </a:lnTo>
                <a:lnTo>
                  <a:pt x="1197610" y="114300"/>
                </a:lnTo>
                <a:lnTo>
                  <a:pt x="1182370" y="104139"/>
                </a:lnTo>
                <a:lnTo>
                  <a:pt x="1145539" y="86360"/>
                </a:lnTo>
                <a:lnTo>
                  <a:pt x="1103630" y="69850"/>
                </a:lnTo>
                <a:lnTo>
                  <a:pt x="1057910" y="54610"/>
                </a:lnTo>
                <a:lnTo>
                  <a:pt x="1007110" y="40639"/>
                </a:lnTo>
                <a:lnTo>
                  <a:pt x="925830" y="24130"/>
                </a:lnTo>
                <a:lnTo>
                  <a:pt x="806450" y="7620"/>
                </a:lnTo>
                <a:lnTo>
                  <a:pt x="744219" y="3810"/>
                </a:lnTo>
                <a:lnTo>
                  <a:pt x="712469" y="1270"/>
                </a:lnTo>
                <a:lnTo>
                  <a:pt x="680719" y="1270"/>
                </a:lnTo>
                <a:lnTo>
                  <a:pt x="64896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56080" y="3196590"/>
            <a:ext cx="1789430" cy="530860"/>
          </a:xfrm>
          <a:custGeom>
            <a:avLst/>
            <a:gdLst/>
            <a:ahLst/>
            <a:cxnLst/>
            <a:rect l="l" t="t" r="r" b="b"/>
            <a:pathLst>
              <a:path w="1280160" h="444500">
                <a:moveTo>
                  <a:pt x="640080" y="0"/>
                </a:moveTo>
                <a:lnTo>
                  <a:pt x="608330" y="0"/>
                </a:lnTo>
                <a:lnTo>
                  <a:pt x="576580" y="1270"/>
                </a:lnTo>
                <a:lnTo>
                  <a:pt x="544830" y="2539"/>
                </a:lnTo>
                <a:lnTo>
                  <a:pt x="513080" y="5080"/>
                </a:lnTo>
                <a:lnTo>
                  <a:pt x="482600" y="7620"/>
                </a:lnTo>
                <a:lnTo>
                  <a:pt x="452119" y="10160"/>
                </a:lnTo>
                <a:lnTo>
                  <a:pt x="391160" y="17780"/>
                </a:lnTo>
                <a:lnTo>
                  <a:pt x="334010" y="26670"/>
                </a:lnTo>
                <a:lnTo>
                  <a:pt x="307339" y="33020"/>
                </a:lnTo>
                <a:lnTo>
                  <a:pt x="279400" y="39370"/>
                </a:lnTo>
                <a:lnTo>
                  <a:pt x="254000" y="45720"/>
                </a:lnTo>
                <a:lnTo>
                  <a:pt x="228600" y="52070"/>
                </a:lnTo>
                <a:lnTo>
                  <a:pt x="205739" y="59689"/>
                </a:lnTo>
                <a:lnTo>
                  <a:pt x="161289" y="74930"/>
                </a:lnTo>
                <a:lnTo>
                  <a:pt x="120650" y="92710"/>
                </a:lnTo>
                <a:lnTo>
                  <a:pt x="86360" y="110489"/>
                </a:lnTo>
                <a:lnTo>
                  <a:pt x="44450" y="140970"/>
                </a:lnTo>
                <a:lnTo>
                  <a:pt x="16510" y="172720"/>
                </a:lnTo>
                <a:lnTo>
                  <a:pt x="0" y="215900"/>
                </a:lnTo>
                <a:lnTo>
                  <a:pt x="0" y="227330"/>
                </a:lnTo>
                <a:lnTo>
                  <a:pt x="15239" y="270510"/>
                </a:lnTo>
                <a:lnTo>
                  <a:pt x="43180" y="302260"/>
                </a:lnTo>
                <a:lnTo>
                  <a:pt x="54610" y="312420"/>
                </a:lnTo>
                <a:lnTo>
                  <a:pt x="68580" y="322580"/>
                </a:lnTo>
                <a:lnTo>
                  <a:pt x="83819" y="332739"/>
                </a:lnTo>
                <a:lnTo>
                  <a:pt x="100330" y="341630"/>
                </a:lnTo>
                <a:lnTo>
                  <a:pt x="118110" y="351789"/>
                </a:lnTo>
                <a:lnTo>
                  <a:pt x="137160" y="360680"/>
                </a:lnTo>
                <a:lnTo>
                  <a:pt x="157480" y="368300"/>
                </a:lnTo>
                <a:lnTo>
                  <a:pt x="179069" y="377189"/>
                </a:lnTo>
                <a:lnTo>
                  <a:pt x="226060" y="392430"/>
                </a:lnTo>
                <a:lnTo>
                  <a:pt x="275589" y="405130"/>
                </a:lnTo>
                <a:lnTo>
                  <a:pt x="330200" y="416560"/>
                </a:lnTo>
                <a:lnTo>
                  <a:pt x="358139" y="421639"/>
                </a:lnTo>
                <a:lnTo>
                  <a:pt x="387350" y="426720"/>
                </a:lnTo>
                <a:lnTo>
                  <a:pt x="416560" y="430530"/>
                </a:lnTo>
                <a:lnTo>
                  <a:pt x="447039" y="434339"/>
                </a:lnTo>
                <a:lnTo>
                  <a:pt x="477519" y="438150"/>
                </a:lnTo>
                <a:lnTo>
                  <a:pt x="508000" y="440689"/>
                </a:lnTo>
                <a:lnTo>
                  <a:pt x="539750" y="441960"/>
                </a:lnTo>
                <a:lnTo>
                  <a:pt x="571500" y="443230"/>
                </a:lnTo>
                <a:lnTo>
                  <a:pt x="603250" y="444500"/>
                </a:lnTo>
                <a:lnTo>
                  <a:pt x="635000" y="444500"/>
                </a:lnTo>
                <a:lnTo>
                  <a:pt x="666750" y="444500"/>
                </a:lnTo>
                <a:lnTo>
                  <a:pt x="698500" y="444500"/>
                </a:lnTo>
                <a:lnTo>
                  <a:pt x="730250" y="441960"/>
                </a:lnTo>
                <a:lnTo>
                  <a:pt x="762000" y="440689"/>
                </a:lnTo>
                <a:lnTo>
                  <a:pt x="792480" y="438150"/>
                </a:lnTo>
                <a:lnTo>
                  <a:pt x="822960" y="435610"/>
                </a:lnTo>
                <a:lnTo>
                  <a:pt x="853439" y="431800"/>
                </a:lnTo>
                <a:lnTo>
                  <a:pt x="883919" y="427989"/>
                </a:lnTo>
                <a:lnTo>
                  <a:pt x="913130" y="424180"/>
                </a:lnTo>
                <a:lnTo>
                  <a:pt x="941069" y="419100"/>
                </a:lnTo>
                <a:lnTo>
                  <a:pt x="969010" y="412750"/>
                </a:lnTo>
                <a:lnTo>
                  <a:pt x="995680" y="407670"/>
                </a:lnTo>
                <a:lnTo>
                  <a:pt x="1021080" y="401320"/>
                </a:lnTo>
                <a:lnTo>
                  <a:pt x="1046480" y="393700"/>
                </a:lnTo>
                <a:lnTo>
                  <a:pt x="1070610" y="387350"/>
                </a:lnTo>
                <a:lnTo>
                  <a:pt x="1093470" y="379730"/>
                </a:lnTo>
                <a:lnTo>
                  <a:pt x="1115060" y="370839"/>
                </a:lnTo>
                <a:lnTo>
                  <a:pt x="1136650" y="363220"/>
                </a:lnTo>
                <a:lnTo>
                  <a:pt x="1173480" y="345439"/>
                </a:lnTo>
                <a:lnTo>
                  <a:pt x="1206500" y="326389"/>
                </a:lnTo>
                <a:lnTo>
                  <a:pt x="1244600" y="295910"/>
                </a:lnTo>
                <a:lnTo>
                  <a:pt x="1253489" y="284480"/>
                </a:lnTo>
                <a:lnTo>
                  <a:pt x="1262380" y="274320"/>
                </a:lnTo>
                <a:lnTo>
                  <a:pt x="1278889" y="231139"/>
                </a:lnTo>
                <a:lnTo>
                  <a:pt x="1280160" y="219710"/>
                </a:lnTo>
                <a:lnTo>
                  <a:pt x="1278889" y="208280"/>
                </a:lnTo>
                <a:lnTo>
                  <a:pt x="1257300" y="165100"/>
                </a:lnTo>
                <a:lnTo>
                  <a:pt x="1226820" y="133350"/>
                </a:lnTo>
                <a:lnTo>
                  <a:pt x="1197610" y="114300"/>
                </a:lnTo>
                <a:lnTo>
                  <a:pt x="1182370" y="104139"/>
                </a:lnTo>
                <a:lnTo>
                  <a:pt x="1145539" y="86360"/>
                </a:lnTo>
                <a:lnTo>
                  <a:pt x="1103630" y="69850"/>
                </a:lnTo>
                <a:lnTo>
                  <a:pt x="1080770" y="62230"/>
                </a:lnTo>
                <a:lnTo>
                  <a:pt x="1057910" y="54610"/>
                </a:lnTo>
                <a:lnTo>
                  <a:pt x="1007110" y="40639"/>
                </a:lnTo>
                <a:lnTo>
                  <a:pt x="953769" y="29210"/>
                </a:lnTo>
                <a:lnTo>
                  <a:pt x="896619" y="19050"/>
                </a:lnTo>
                <a:lnTo>
                  <a:pt x="836930" y="11430"/>
                </a:lnTo>
                <a:lnTo>
                  <a:pt x="806450" y="7620"/>
                </a:lnTo>
                <a:lnTo>
                  <a:pt x="775969" y="5080"/>
                </a:lnTo>
                <a:lnTo>
                  <a:pt x="744219" y="3810"/>
                </a:lnTo>
                <a:lnTo>
                  <a:pt x="712469" y="1270"/>
                </a:lnTo>
                <a:lnTo>
                  <a:pt x="680719" y="1270"/>
                </a:lnTo>
                <a:lnTo>
                  <a:pt x="648969" y="0"/>
                </a:lnTo>
                <a:lnTo>
                  <a:pt x="64008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17700" y="31963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97860" y="36408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16429" y="4123435"/>
            <a:ext cx="1322070" cy="342900"/>
          </a:xfrm>
          <a:custGeom>
            <a:avLst/>
            <a:gdLst/>
            <a:ahLst/>
            <a:cxnLst/>
            <a:rect l="l" t="t" r="r" b="b"/>
            <a:pathLst>
              <a:path w="1322070" h="342900">
                <a:moveTo>
                  <a:pt x="670559" y="0"/>
                </a:moveTo>
                <a:lnTo>
                  <a:pt x="627380" y="0"/>
                </a:lnTo>
                <a:lnTo>
                  <a:pt x="497839" y="5080"/>
                </a:lnTo>
                <a:lnTo>
                  <a:pt x="435609" y="10160"/>
                </a:lnTo>
                <a:lnTo>
                  <a:pt x="316230" y="25400"/>
                </a:lnTo>
                <a:lnTo>
                  <a:pt x="236219" y="40639"/>
                </a:lnTo>
                <a:lnTo>
                  <a:pt x="187959" y="52070"/>
                </a:lnTo>
                <a:lnTo>
                  <a:pt x="144780" y="64770"/>
                </a:lnTo>
                <a:lnTo>
                  <a:pt x="106680" y="78739"/>
                </a:lnTo>
                <a:lnTo>
                  <a:pt x="88900" y="85089"/>
                </a:lnTo>
                <a:lnTo>
                  <a:pt x="58419" y="100330"/>
                </a:lnTo>
                <a:lnTo>
                  <a:pt x="45719" y="109220"/>
                </a:lnTo>
                <a:lnTo>
                  <a:pt x="34289" y="116839"/>
                </a:lnTo>
                <a:lnTo>
                  <a:pt x="5080" y="149860"/>
                </a:lnTo>
                <a:lnTo>
                  <a:pt x="0" y="166370"/>
                </a:lnTo>
                <a:lnTo>
                  <a:pt x="0" y="175260"/>
                </a:lnTo>
                <a:lnTo>
                  <a:pt x="24130" y="217170"/>
                </a:lnTo>
                <a:lnTo>
                  <a:pt x="33019" y="226060"/>
                </a:lnTo>
                <a:lnTo>
                  <a:pt x="71119" y="248920"/>
                </a:lnTo>
                <a:lnTo>
                  <a:pt x="121919" y="271780"/>
                </a:lnTo>
                <a:lnTo>
                  <a:pt x="162559" y="284480"/>
                </a:lnTo>
                <a:lnTo>
                  <a:pt x="208280" y="297180"/>
                </a:lnTo>
                <a:lnTo>
                  <a:pt x="312419" y="317500"/>
                </a:lnTo>
                <a:lnTo>
                  <a:pt x="341630" y="321310"/>
                </a:lnTo>
                <a:lnTo>
                  <a:pt x="370839" y="326389"/>
                </a:lnTo>
                <a:lnTo>
                  <a:pt x="400050" y="328930"/>
                </a:lnTo>
                <a:lnTo>
                  <a:pt x="430530" y="332739"/>
                </a:lnTo>
                <a:lnTo>
                  <a:pt x="492759" y="337820"/>
                </a:lnTo>
                <a:lnTo>
                  <a:pt x="525780" y="339089"/>
                </a:lnTo>
                <a:lnTo>
                  <a:pt x="557530" y="341630"/>
                </a:lnTo>
                <a:lnTo>
                  <a:pt x="590550" y="341630"/>
                </a:lnTo>
                <a:lnTo>
                  <a:pt x="623569" y="342900"/>
                </a:lnTo>
                <a:lnTo>
                  <a:pt x="721359" y="342900"/>
                </a:lnTo>
                <a:lnTo>
                  <a:pt x="786130" y="340360"/>
                </a:lnTo>
                <a:lnTo>
                  <a:pt x="819150" y="337820"/>
                </a:lnTo>
                <a:lnTo>
                  <a:pt x="850900" y="336550"/>
                </a:lnTo>
                <a:lnTo>
                  <a:pt x="881380" y="332739"/>
                </a:lnTo>
                <a:lnTo>
                  <a:pt x="913130" y="330200"/>
                </a:lnTo>
                <a:lnTo>
                  <a:pt x="1000759" y="318770"/>
                </a:lnTo>
                <a:lnTo>
                  <a:pt x="1028700" y="313689"/>
                </a:lnTo>
                <a:lnTo>
                  <a:pt x="1055370" y="309880"/>
                </a:lnTo>
                <a:lnTo>
                  <a:pt x="1080770" y="303530"/>
                </a:lnTo>
                <a:lnTo>
                  <a:pt x="1130300" y="292100"/>
                </a:lnTo>
                <a:lnTo>
                  <a:pt x="1173480" y="279400"/>
                </a:lnTo>
                <a:lnTo>
                  <a:pt x="1212850" y="266700"/>
                </a:lnTo>
                <a:lnTo>
                  <a:pt x="1261109" y="243839"/>
                </a:lnTo>
                <a:lnTo>
                  <a:pt x="1295400" y="219710"/>
                </a:lnTo>
                <a:lnTo>
                  <a:pt x="1319530" y="186689"/>
                </a:lnTo>
                <a:lnTo>
                  <a:pt x="1322070" y="168910"/>
                </a:lnTo>
                <a:lnTo>
                  <a:pt x="1320800" y="161289"/>
                </a:lnTo>
                <a:lnTo>
                  <a:pt x="1299209" y="127000"/>
                </a:lnTo>
                <a:lnTo>
                  <a:pt x="1266189" y="102870"/>
                </a:lnTo>
                <a:lnTo>
                  <a:pt x="1220470" y="80010"/>
                </a:lnTo>
                <a:lnTo>
                  <a:pt x="1202689" y="73660"/>
                </a:lnTo>
                <a:lnTo>
                  <a:pt x="1182370" y="66039"/>
                </a:lnTo>
                <a:lnTo>
                  <a:pt x="1116330" y="46989"/>
                </a:lnTo>
                <a:lnTo>
                  <a:pt x="1040130" y="31750"/>
                </a:lnTo>
                <a:lnTo>
                  <a:pt x="984250" y="22860"/>
                </a:lnTo>
                <a:lnTo>
                  <a:pt x="955039" y="17780"/>
                </a:lnTo>
                <a:lnTo>
                  <a:pt x="925830" y="15239"/>
                </a:lnTo>
                <a:lnTo>
                  <a:pt x="895350" y="11430"/>
                </a:lnTo>
                <a:lnTo>
                  <a:pt x="800100" y="3810"/>
                </a:lnTo>
                <a:lnTo>
                  <a:pt x="735330" y="1270"/>
                </a:lnTo>
                <a:lnTo>
                  <a:pt x="703580" y="1270"/>
                </a:lnTo>
                <a:lnTo>
                  <a:pt x="670559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16125" y="4163060"/>
            <a:ext cx="1429385" cy="342900"/>
          </a:xfrm>
          <a:custGeom>
            <a:avLst/>
            <a:gdLst/>
            <a:ahLst/>
            <a:cxnLst/>
            <a:rect l="l" t="t" r="r" b="b"/>
            <a:pathLst>
              <a:path w="1322070" h="342900">
                <a:moveTo>
                  <a:pt x="660400" y="0"/>
                </a:moveTo>
                <a:lnTo>
                  <a:pt x="627380" y="0"/>
                </a:lnTo>
                <a:lnTo>
                  <a:pt x="595630" y="1270"/>
                </a:lnTo>
                <a:lnTo>
                  <a:pt x="529589" y="3810"/>
                </a:lnTo>
                <a:lnTo>
                  <a:pt x="466089" y="7620"/>
                </a:lnTo>
                <a:lnTo>
                  <a:pt x="405130" y="13970"/>
                </a:lnTo>
                <a:lnTo>
                  <a:pt x="374650" y="17780"/>
                </a:lnTo>
                <a:lnTo>
                  <a:pt x="345439" y="21589"/>
                </a:lnTo>
                <a:lnTo>
                  <a:pt x="316230" y="25400"/>
                </a:lnTo>
                <a:lnTo>
                  <a:pt x="289559" y="30480"/>
                </a:lnTo>
                <a:lnTo>
                  <a:pt x="262889" y="35560"/>
                </a:lnTo>
                <a:lnTo>
                  <a:pt x="236219" y="40639"/>
                </a:lnTo>
                <a:lnTo>
                  <a:pt x="212089" y="45720"/>
                </a:lnTo>
                <a:lnTo>
                  <a:pt x="187959" y="52070"/>
                </a:lnTo>
                <a:lnTo>
                  <a:pt x="166369" y="58420"/>
                </a:lnTo>
                <a:lnTo>
                  <a:pt x="144780" y="64770"/>
                </a:lnTo>
                <a:lnTo>
                  <a:pt x="124459" y="71120"/>
                </a:lnTo>
                <a:lnTo>
                  <a:pt x="106680" y="78739"/>
                </a:lnTo>
                <a:lnTo>
                  <a:pt x="88900" y="85089"/>
                </a:lnTo>
                <a:lnTo>
                  <a:pt x="73659" y="92710"/>
                </a:lnTo>
                <a:lnTo>
                  <a:pt x="58419" y="100330"/>
                </a:lnTo>
                <a:lnTo>
                  <a:pt x="45719" y="109220"/>
                </a:lnTo>
                <a:lnTo>
                  <a:pt x="34289" y="116839"/>
                </a:lnTo>
                <a:lnTo>
                  <a:pt x="5080" y="149860"/>
                </a:lnTo>
                <a:lnTo>
                  <a:pt x="0" y="166370"/>
                </a:lnTo>
                <a:lnTo>
                  <a:pt x="0" y="175260"/>
                </a:lnTo>
                <a:lnTo>
                  <a:pt x="24130" y="217170"/>
                </a:lnTo>
                <a:lnTo>
                  <a:pt x="33019" y="226060"/>
                </a:lnTo>
                <a:lnTo>
                  <a:pt x="71119" y="248920"/>
                </a:lnTo>
                <a:lnTo>
                  <a:pt x="104139" y="264160"/>
                </a:lnTo>
                <a:lnTo>
                  <a:pt x="121919" y="271780"/>
                </a:lnTo>
                <a:lnTo>
                  <a:pt x="142239" y="278130"/>
                </a:lnTo>
                <a:lnTo>
                  <a:pt x="162559" y="284480"/>
                </a:lnTo>
                <a:lnTo>
                  <a:pt x="185419" y="290830"/>
                </a:lnTo>
                <a:lnTo>
                  <a:pt x="208280" y="297180"/>
                </a:lnTo>
                <a:lnTo>
                  <a:pt x="232409" y="302260"/>
                </a:lnTo>
                <a:lnTo>
                  <a:pt x="259080" y="307339"/>
                </a:lnTo>
                <a:lnTo>
                  <a:pt x="285750" y="312420"/>
                </a:lnTo>
                <a:lnTo>
                  <a:pt x="312419" y="317500"/>
                </a:lnTo>
                <a:lnTo>
                  <a:pt x="341630" y="321310"/>
                </a:lnTo>
                <a:lnTo>
                  <a:pt x="370839" y="326389"/>
                </a:lnTo>
                <a:lnTo>
                  <a:pt x="400050" y="328930"/>
                </a:lnTo>
                <a:lnTo>
                  <a:pt x="430530" y="332739"/>
                </a:lnTo>
                <a:lnTo>
                  <a:pt x="462280" y="335280"/>
                </a:lnTo>
                <a:lnTo>
                  <a:pt x="492759" y="337820"/>
                </a:lnTo>
                <a:lnTo>
                  <a:pt x="525780" y="339089"/>
                </a:lnTo>
                <a:lnTo>
                  <a:pt x="557530" y="341630"/>
                </a:lnTo>
                <a:lnTo>
                  <a:pt x="590550" y="341630"/>
                </a:lnTo>
                <a:lnTo>
                  <a:pt x="623569" y="342900"/>
                </a:lnTo>
                <a:lnTo>
                  <a:pt x="656589" y="342900"/>
                </a:lnTo>
                <a:lnTo>
                  <a:pt x="688339" y="342900"/>
                </a:lnTo>
                <a:lnTo>
                  <a:pt x="721359" y="342900"/>
                </a:lnTo>
                <a:lnTo>
                  <a:pt x="754380" y="341630"/>
                </a:lnTo>
                <a:lnTo>
                  <a:pt x="786130" y="340360"/>
                </a:lnTo>
                <a:lnTo>
                  <a:pt x="819150" y="337820"/>
                </a:lnTo>
                <a:lnTo>
                  <a:pt x="850900" y="336550"/>
                </a:lnTo>
                <a:lnTo>
                  <a:pt x="881380" y="332739"/>
                </a:lnTo>
                <a:lnTo>
                  <a:pt x="913130" y="330200"/>
                </a:lnTo>
                <a:lnTo>
                  <a:pt x="942339" y="326389"/>
                </a:lnTo>
                <a:lnTo>
                  <a:pt x="971550" y="322580"/>
                </a:lnTo>
                <a:lnTo>
                  <a:pt x="1000759" y="318770"/>
                </a:lnTo>
                <a:lnTo>
                  <a:pt x="1028700" y="313689"/>
                </a:lnTo>
                <a:lnTo>
                  <a:pt x="1055370" y="309880"/>
                </a:lnTo>
                <a:lnTo>
                  <a:pt x="1080770" y="303530"/>
                </a:lnTo>
                <a:lnTo>
                  <a:pt x="1106170" y="298450"/>
                </a:lnTo>
                <a:lnTo>
                  <a:pt x="1130300" y="292100"/>
                </a:lnTo>
                <a:lnTo>
                  <a:pt x="1151889" y="285750"/>
                </a:lnTo>
                <a:lnTo>
                  <a:pt x="1173480" y="279400"/>
                </a:lnTo>
                <a:lnTo>
                  <a:pt x="1193800" y="273050"/>
                </a:lnTo>
                <a:lnTo>
                  <a:pt x="1229359" y="259080"/>
                </a:lnTo>
                <a:lnTo>
                  <a:pt x="1273809" y="236220"/>
                </a:lnTo>
                <a:lnTo>
                  <a:pt x="1310639" y="203200"/>
                </a:lnTo>
                <a:lnTo>
                  <a:pt x="1320800" y="177800"/>
                </a:lnTo>
                <a:lnTo>
                  <a:pt x="1322070" y="168910"/>
                </a:lnTo>
                <a:lnTo>
                  <a:pt x="1320800" y="161289"/>
                </a:lnTo>
                <a:lnTo>
                  <a:pt x="1316989" y="152400"/>
                </a:lnTo>
                <a:lnTo>
                  <a:pt x="1313180" y="143510"/>
                </a:lnTo>
                <a:lnTo>
                  <a:pt x="1278889" y="110489"/>
                </a:lnTo>
                <a:lnTo>
                  <a:pt x="1236980" y="87630"/>
                </a:lnTo>
                <a:lnTo>
                  <a:pt x="1202689" y="73660"/>
                </a:lnTo>
                <a:lnTo>
                  <a:pt x="1182370" y="66039"/>
                </a:lnTo>
                <a:lnTo>
                  <a:pt x="1162050" y="59689"/>
                </a:lnTo>
                <a:lnTo>
                  <a:pt x="1139189" y="53339"/>
                </a:lnTo>
                <a:lnTo>
                  <a:pt x="1116330" y="46989"/>
                </a:lnTo>
                <a:lnTo>
                  <a:pt x="1066800" y="36830"/>
                </a:lnTo>
                <a:lnTo>
                  <a:pt x="1012189" y="26670"/>
                </a:lnTo>
                <a:lnTo>
                  <a:pt x="984250" y="22860"/>
                </a:lnTo>
                <a:lnTo>
                  <a:pt x="955039" y="17780"/>
                </a:lnTo>
                <a:lnTo>
                  <a:pt x="925830" y="15239"/>
                </a:lnTo>
                <a:lnTo>
                  <a:pt x="895350" y="11430"/>
                </a:lnTo>
                <a:lnTo>
                  <a:pt x="863600" y="8889"/>
                </a:lnTo>
                <a:lnTo>
                  <a:pt x="833119" y="6350"/>
                </a:lnTo>
                <a:lnTo>
                  <a:pt x="800100" y="3810"/>
                </a:lnTo>
                <a:lnTo>
                  <a:pt x="768350" y="2539"/>
                </a:lnTo>
                <a:lnTo>
                  <a:pt x="735330" y="1270"/>
                </a:lnTo>
                <a:lnTo>
                  <a:pt x="703580" y="1270"/>
                </a:lnTo>
                <a:lnTo>
                  <a:pt x="670559" y="0"/>
                </a:lnTo>
                <a:lnTo>
                  <a:pt x="660400" y="0"/>
                </a:lnTo>
                <a:close/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16429" y="41234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38500" y="44676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96770" y="4184395"/>
            <a:ext cx="1608455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Liberation Serif"/>
                <a:cs typeface="Liberation Serif"/>
              </a:rPr>
              <a:t>Check </a:t>
            </a:r>
            <a:r>
              <a:rPr sz="1400" b="1" dirty="0">
                <a:latin typeface="Liberation Serif"/>
                <a:cs typeface="Liberation Serif"/>
              </a:rPr>
              <a:t>for</a:t>
            </a:r>
            <a:r>
              <a:rPr sz="1400" b="1" spc="-5" dirty="0">
                <a:latin typeface="Liberation Serif"/>
                <a:cs typeface="Liberation Serif"/>
              </a:rPr>
              <a:t> </a:t>
            </a:r>
            <a:r>
              <a:rPr sz="1600" b="1" spc="-5" dirty="0">
                <a:latin typeface="Liberation Serif"/>
                <a:cs typeface="Liberation Serif"/>
              </a:rPr>
              <a:t>city</a:t>
            </a:r>
            <a:endParaRPr sz="120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1200" spc="-10" dirty="0">
                <a:latin typeface="Liberation Serif"/>
                <a:cs typeface="Liberation Serif"/>
              </a:rPr>
              <a:t>N</a:t>
            </a:r>
            <a:r>
              <a:rPr sz="1200" dirty="0">
                <a:latin typeface="Liberation Serif"/>
                <a:cs typeface="Liberation Serif"/>
              </a:rPr>
              <a:t>o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22500" y="4871465"/>
            <a:ext cx="676910" cy="466090"/>
          </a:xfrm>
          <a:custGeom>
            <a:avLst/>
            <a:gdLst/>
            <a:ahLst/>
            <a:cxnLst/>
            <a:rect l="l" t="t" r="r" b="b"/>
            <a:pathLst>
              <a:path w="676910" h="466089">
                <a:moveTo>
                  <a:pt x="337819" y="0"/>
                </a:moveTo>
                <a:lnTo>
                  <a:pt x="0" y="233679"/>
                </a:lnTo>
                <a:lnTo>
                  <a:pt x="337819" y="466089"/>
                </a:lnTo>
                <a:lnTo>
                  <a:pt x="676910" y="233679"/>
                </a:lnTo>
                <a:lnTo>
                  <a:pt x="33781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22500" y="4871465"/>
            <a:ext cx="676910" cy="466090"/>
          </a:xfrm>
          <a:custGeom>
            <a:avLst/>
            <a:gdLst/>
            <a:ahLst/>
            <a:cxnLst/>
            <a:rect l="l" t="t" r="r" b="b"/>
            <a:pathLst>
              <a:path w="676910" h="466089">
                <a:moveTo>
                  <a:pt x="337819" y="0"/>
                </a:moveTo>
                <a:lnTo>
                  <a:pt x="676910" y="233679"/>
                </a:lnTo>
                <a:lnTo>
                  <a:pt x="337819" y="466089"/>
                </a:lnTo>
                <a:lnTo>
                  <a:pt x="0" y="233679"/>
                </a:lnTo>
                <a:lnTo>
                  <a:pt x="337819" y="0"/>
                </a:lnTo>
                <a:close/>
              </a:path>
            </a:pathLst>
          </a:custGeom>
          <a:ln w="12699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22500" y="48714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99410" y="5337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20215" y="5832475"/>
            <a:ext cx="1768475" cy="625475"/>
          </a:xfrm>
          <a:custGeom>
            <a:avLst/>
            <a:gdLst/>
            <a:ahLst/>
            <a:cxnLst/>
            <a:rect l="l" t="t" r="r" b="b"/>
            <a:pathLst>
              <a:path w="1324610" h="495300">
                <a:moveTo>
                  <a:pt x="662939" y="0"/>
                </a:moveTo>
                <a:lnTo>
                  <a:pt x="629919" y="0"/>
                </a:lnTo>
                <a:lnTo>
                  <a:pt x="596900" y="1269"/>
                </a:lnTo>
                <a:lnTo>
                  <a:pt x="563879" y="2539"/>
                </a:lnTo>
                <a:lnTo>
                  <a:pt x="532129" y="5080"/>
                </a:lnTo>
                <a:lnTo>
                  <a:pt x="499109" y="7619"/>
                </a:lnTo>
                <a:lnTo>
                  <a:pt x="467359" y="10160"/>
                </a:lnTo>
                <a:lnTo>
                  <a:pt x="436879" y="13969"/>
                </a:lnTo>
                <a:lnTo>
                  <a:pt x="406400" y="19050"/>
                </a:lnTo>
                <a:lnTo>
                  <a:pt x="375919" y="24130"/>
                </a:lnTo>
                <a:lnTo>
                  <a:pt x="317500" y="35560"/>
                </a:lnTo>
                <a:lnTo>
                  <a:pt x="262889" y="49530"/>
                </a:lnTo>
                <a:lnTo>
                  <a:pt x="213359" y="66039"/>
                </a:lnTo>
                <a:lnTo>
                  <a:pt x="189229" y="73660"/>
                </a:lnTo>
                <a:lnTo>
                  <a:pt x="166369" y="82550"/>
                </a:lnTo>
                <a:lnTo>
                  <a:pt x="146050" y="92710"/>
                </a:lnTo>
                <a:lnTo>
                  <a:pt x="125729" y="102869"/>
                </a:lnTo>
                <a:lnTo>
                  <a:pt x="90169" y="123189"/>
                </a:lnTo>
                <a:lnTo>
                  <a:pt x="46989" y="156210"/>
                </a:lnTo>
                <a:lnTo>
                  <a:pt x="17779" y="191769"/>
                </a:lnTo>
                <a:lnTo>
                  <a:pt x="10159" y="203200"/>
                </a:lnTo>
                <a:lnTo>
                  <a:pt x="6350" y="215900"/>
                </a:lnTo>
                <a:lnTo>
                  <a:pt x="2539" y="228600"/>
                </a:lnTo>
                <a:lnTo>
                  <a:pt x="0" y="240030"/>
                </a:lnTo>
                <a:lnTo>
                  <a:pt x="0" y="252730"/>
                </a:lnTo>
                <a:lnTo>
                  <a:pt x="2539" y="265430"/>
                </a:lnTo>
                <a:lnTo>
                  <a:pt x="16509" y="300989"/>
                </a:lnTo>
                <a:lnTo>
                  <a:pt x="34289" y="325119"/>
                </a:lnTo>
                <a:lnTo>
                  <a:pt x="44450" y="336550"/>
                </a:lnTo>
                <a:lnTo>
                  <a:pt x="57150" y="347980"/>
                </a:lnTo>
                <a:lnTo>
                  <a:pt x="72389" y="359410"/>
                </a:lnTo>
                <a:lnTo>
                  <a:pt x="87629" y="369569"/>
                </a:lnTo>
                <a:lnTo>
                  <a:pt x="104139" y="381000"/>
                </a:lnTo>
                <a:lnTo>
                  <a:pt x="142239" y="401319"/>
                </a:lnTo>
                <a:lnTo>
                  <a:pt x="185419" y="419100"/>
                </a:lnTo>
                <a:lnTo>
                  <a:pt x="233679" y="435610"/>
                </a:lnTo>
                <a:lnTo>
                  <a:pt x="259079" y="444500"/>
                </a:lnTo>
                <a:lnTo>
                  <a:pt x="285750" y="450850"/>
                </a:lnTo>
                <a:lnTo>
                  <a:pt x="313689" y="458469"/>
                </a:lnTo>
                <a:lnTo>
                  <a:pt x="342900" y="463550"/>
                </a:lnTo>
                <a:lnTo>
                  <a:pt x="401319" y="474980"/>
                </a:lnTo>
                <a:lnTo>
                  <a:pt x="463550" y="483869"/>
                </a:lnTo>
                <a:lnTo>
                  <a:pt x="495300" y="486410"/>
                </a:lnTo>
                <a:lnTo>
                  <a:pt x="527050" y="490219"/>
                </a:lnTo>
                <a:lnTo>
                  <a:pt x="558800" y="491489"/>
                </a:lnTo>
                <a:lnTo>
                  <a:pt x="591819" y="494030"/>
                </a:lnTo>
                <a:lnTo>
                  <a:pt x="624839" y="494030"/>
                </a:lnTo>
                <a:lnTo>
                  <a:pt x="657859" y="495300"/>
                </a:lnTo>
                <a:lnTo>
                  <a:pt x="690879" y="495300"/>
                </a:lnTo>
                <a:lnTo>
                  <a:pt x="723900" y="494030"/>
                </a:lnTo>
                <a:lnTo>
                  <a:pt x="756919" y="492760"/>
                </a:lnTo>
                <a:lnTo>
                  <a:pt x="788669" y="490219"/>
                </a:lnTo>
                <a:lnTo>
                  <a:pt x="821689" y="487680"/>
                </a:lnTo>
                <a:lnTo>
                  <a:pt x="883919" y="481330"/>
                </a:lnTo>
                <a:lnTo>
                  <a:pt x="944879" y="471169"/>
                </a:lnTo>
                <a:lnTo>
                  <a:pt x="1003300" y="459739"/>
                </a:lnTo>
                <a:lnTo>
                  <a:pt x="1057909" y="445769"/>
                </a:lnTo>
                <a:lnTo>
                  <a:pt x="1083309" y="438150"/>
                </a:lnTo>
                <a:lnTo>
                  <a:pt x="1108709" y="430530"/>
                </a:lnTo>
                <a:lnTo>
                  <a:pt x="1155700" y="412750"/>
                </a:lnTo>
                <a:lnTo>
                  <a:pt x="1196339" y="393700"/>
                </a:lnTo>
                <a:lnTo>
                  <a:pt x="1233170" y="373380"/>
                </a:lnTo>
                <a:lnTo>
                  <a:pt x="1248409" y="361950"/>
                </a:lnTo>
                <a:lnTo>
                  <a:pt x="1263650" y="351789"/>
                </a:lnTo>
                <a:lnTo>
                  <a:pt x="1297939" y="316230"/>
                </a:lnTo>
                <a:lnTo>
                  <a:pt x="1318259" y="280669"/>
                </a:lnTo>
                <a:lnTo>
                  <a:pt x="1324609" y="256539"/>
                </a:lnTo>
                <a:lnTo>
                  <a:pt x="1324609" y="243839"/>
                </a:lnTo>
                <a:lnTo>
                  <a:pt x="1309370" y="195580"/>
                </a:lnTo>
                <a:lnTo>
                  <a:pt x="1281429" y="160019"/>
                </a:lnTo>
                <a:lnTo>
                  <a:pt x="1270000" y="148589"/>
                </a:lnTo>
                <a:lnTo>
                  <a:pt x="1223009" y="115569"/>
                </a:lnTo>
                <a:lnTo>
                  <a:pt x="1184909" y="95250"/>
                </a:lnTo>
                <a:lnTo>
                  <a:pt x="1164589" y="86360"/>
                </a:lnTo>
                <a:lnTo>
                  <a:pt x="1143000" y="76200"/>
                </a:lnTo>
                <a:lnTo>
                  <a:pt x="1094739" y="59689"/>
                </a:lnTo>
                <a:lnTo>
                  <a:pt x="1042669" y="44450"/>
                </a:lnTo>
                <a:lnTo>
                  <a:pt x="1014729" y="38100"/>
                </a:lnTo>
                <a:lnTo>
                  <a:pt x="986789" y="31750"/>
                </a:lnTo>
                <a:lnTo>
                  <a:pt x="957579" y="25400"/>
                </a:lnTo>
                <a:lnTo>
                  <a:pt x="928369" y="20319"/>
                </a:lnTo>
                <a:lnTo>
                  <a:pt x="897889" y="15239"/>
                </a:lnTo>
                <a:lnTo>
                  <a:pt x="866139" y="11430"/>
                </a:lnTo>
                <a:lnTo>
                  <a:pt x="834389" y="7619"/>
                </a:lnTo>
                <a:lnTo>
                  <a:pt x="802639" y="5080"/>
                </a:lnTo>
                <a:lnTo>
                  <a:pt x="770889" y="2539"/>
                </a:lnTo>
                <a:lnTo>
                  <a:pt x="737869" y="1269"/>
                </a:lnTo>
                <a:lnTo>
                  <a:pt x="704850" y="0"/>
                </a:lnTo>
                <a:lnTo>
                  <a:pt x="671829" y="0"/>
                </a:lnTo>
                <a:lnTo>
                  <a:pt x="662939" y="0"/>
                </a:lnTo>
                <a:close/>
              </a:path>
            </a:pathLst>
          </a:custGeom>
          <a:ln w="1905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32610" y="59623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57220" y="64576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72229" y="66431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56990" y="66431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87470" y="66443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39570" y="6875780"/>
            <a:ext cx="1771015" cy="803910"/>
          </a:xfrm>
          <a:custGeom>
            <a:avLst/>
            <a:gdLst/>
            <a:ahLst/>
            <a:cxnLst/>
            <a:rect l="l" t="t" r="r" b="b"/>
            <a:pathLst>
              <a:path w="1630679" h="359409">
                <a:moveTo>
                  <a:pt x="815339" y="0"/>
                </a:moveTo>
                <a:lnTo>
                  <a:pt x="774700" y="0"/>
                </a:lnTo>
                <a:lnTo>
                  <a:pt x="734059" y="1270"/>
                </a:lnTo>
                <a:lnTo>
                  <a:pt x="694689" y="2540"/>
                </a:lnTo>
                <a:lnTo>
                  <a:pt x="654050" y="3810"/>
                </a:lnTo>
                <a:lnTo>
                  <a:pt x="614680" y="6350"/>
                </a:lnTo>
                <a:lnTo>
                  <a:pt x="575309" y="8890"/>
                </a:lnTo>
                <a:lnTo>
                  <a:pt x="537209" y="11430"/>
                </a:lnTo>
                <a:lnTo>
                  <a:pt x="499109" y="13970"/>
                </a:lnTo>
                <a:lnTo>
                  <a:pt x="426719" y="21590"/>
                </a:lnTo>
                <a:lnTo>
                  <a:pt x="356869" y="31750"/>
                </a:lnTo>
                <a:lnTo>
                  <a:pt x="292100" y="41910"/>
                </a:lnTo>
                <a:lnTo>
                  <a:pt x="232409" y="54610"/>
                </a:lnTo>
                <a:lnTo>
                  <a:pt x="205739" y="60960"/>
                </a:lnTo>
                <a:lnTo>
                  <a:pt x="179069" y="67310"/>
                </a:lnTo>
                <a:lnTo>
                  <a:pt x="132080" y="82550"/>
                </a:lnTo>
                <a:lnTo>
                  <a:pt x="91439" y="97790"/>
                </a:lnTo>
                <a:lnTo>
                  <a:pt x="43180" y="121920"/>
                </a:lnTo>
                <a:lnTo>
                  <a:pt x="12700" y="148590"/>
                </a:lnTo>
                <a:lnTo>
                  <a:pt x="1269" y="175260"/>
                </a:lnTo>
                <a:lnTo>
                  <a:pt x="0" y="184150"/>
                </a:lnTo>
                <a:lnTo>
                  <a:pt x="20319" y="219710"/>
                </a:lnTo>
                <a:lnTo>
                  <a:pt x="55880" y="245110"/>
                </a:lnTo>
                <a:lnTo>
                  <a:pt x="71119" y="252730"/>
                </a:lnTo>
                <a:lnTo>
                  <a:pt x="88900" y="261620"/>
                </a:lnTo>
                <a:lnTo>
                  <a:pt x="107950" y="269240"/>
                </a:lnTo>
                <a:lnTo>
                  <a:pt x="128269" y="276860"/>
                </a:lnTo>
                <a:lnTo>
                  <a:pt x="151130" y="284480"/>
                </a:lnTo>
                <a:lnTo>
                  <a:pt x="175259" y="290830"/>
                </a:lnTo>
                <a:lnTo>
                  <a:pt x="201930" y="298450"/>
                </a:lnTo>
                <a:lnTo>
                  <a:pt x="257809" y="311150"/>
                </a:lnTo>
                <a:lnTo>
                  <a:pt x="320039" y="322580"/>
                </a:lnTo>
                <a:lnTo>
                  <a:pt x="386080" y="332740"/>
                </a:lnTo>
                <a:lnTo>
                  <a:pt x="457200" y="341630"/>
                </a:lnTo>
                <a:lnTo>
                  <a:pt x="532130" y="347980"/>
                </a:lnTo>
                <a:lnTo>
                  <a:pt x="570230" y="351790"/>
                </a:lnTo>
                <a:lnTo>
                  <a:pt x="609600" y="354330"/>
                </a:lnTo>
                <a:lnTo>
                  <a:pt x="648969" y="355600"/>
                </a:lnTo>
                <a:lnTo>
                  <a:pt x="688339" y="358140"/>
                </a:lnTo>
                <a:lnTo>
                  <a:pt x="728980" y="358140"/>
                </a:lnTo>
                <a:lnTo>
                  <a:pt x="769619" y="359410"/>
                </a:lnTo>
                <a:lnTo>
                  <a:pt x="810259" y="359410"/>
                </a:lnTo>
                <a:lnTo>
                  <a:pt x="850900" y="359410"/>
                </a:lnTo>
                <a:lnTo>
                  <a:pt x="891539" y="359410"/>
                </a:lnTo>
                <a:lnTo>
                  <a:pt x="930909" y="358140"/>
                </a:lnTo>
                <a:lnTo>
                  <a:pt x="971550" y="356870"/>
                </a:lnTo>
                <a:lnTo>
                  <a:pt x="1010919" y="354330"/>
                </a:lnTo>
                <a:lnTo>
                  <a:pt x="1050289" y="351790"/>
                </a:lnTo>
                <a:lnTo>
                  <a:pt x="1088389" y="349250"/>
                </a:lnTo>
                <a:lnTo>
                  <a:pt x="1126489" y="346710"/>
                </a:lnTo>
                <a:lnTo>
                  <a:pt x="1200150" y="339090"/>
                </a:lnTo>
                <a:lnTo>
                  <a:pt x="1268730" y="328930"/>
                </a:lnTo>
                <a:lnTo>
                  <a:pt x="1303020" y="323850"/>
                </a:lnTo>
                <a:lnTo>
                  <a:pt x="1365250" y="312420"/>
                </a:lnTo>
                <a:lnTo>
                  <a:pt x="1422400" y="299720"/>
                </a:lnTo>
                <a:lnTo>
                  <a:pt x="1473200" y="285750"/>
                </a:lnTo>
                <a:lnTo>
                  <a:pt x="1496059" y="279400"/>
                </a:lnTo>
                <a:lnTo>
                  <a:pt x="1517650" y="271780"/>
                </a:lnTo>
                <a:lnTo>
                  <a:pt x="1537970" y="262890"/>
                </a:lnTo>
                <a:lnTo>
                  <a:pt x="1555750" y="255270"/>
                </a:lnTo>
                <a:lnTo>
                  <a:pt x="1598930" y="229870"/>
                </a:lnTo>
                <a:lnTo>
                  <a:pt x="1628140" y="195580"/>
                </a:lnTo>
                <a:lnTo>
                  <a:pt x="1630680" y="186690"/>
                </a:lnTo>
                <a:lnTo>
                  <a:pt x="1630680" y="177800"/>
                </a:lnTo>
                <a:lnTo>
                  <a:pt x="1612899" y="142240"/>
                </a:lnTo>
                <a:lnTo>
                  <a:pt x="1577339" y="116840"/>
                </a:lnTo>
                <a:lnTo>
                  <a:pt x="1562100" y="107950"/>
                </a:lnTo>
                <a:lnTo>
                  <a:pt x="1545589" y="100330"/>
                </a:lnTo>
                <a:lnTo>
                  <a:pt x="1526539" y="91440"/>
                </a:lnTo>
                <a:lnTo>
                  <a:pt x="1506220" y="83820"/>
                </a:lnTo>
                <a:lnTo>
                  <a:pt x="1483359" y="77470"/>
                </a:lnTo>
                <a:lnTo>
                  <a:pt x="1459230" y="69850"/>
                </a:lnTo>
                <a:lnTo>
                  <a:pt x="1433830" y="62230"/>
                </a:lnTo>
                <a:lnTo>
                  <a:pt x="1405889" y="55880"/>
                </a:lnTo>
                <a:lnTo>
                  <a:pt x="1377950" y="49530"/>
                </a:lnTo>
                <a:lnTo>
                  <a:pt x="1347470" y="43180"/>
                </a:lnTo>
                <a:lnTo>
                  <a:pt x="1315720" y="38100"/>
                </a:lnTo>
                <a:lnTo>
                  <a:pt x="1283970" y="33020"/>
                </a:lnTo>
                <a:lnTo>
                  <a:pt x="1249680" y="27940"/>
                </a:lnTo>
                <a:lnTo>
                  <a:pt x="1215389" y="22860"/>
                </a:lnTo>
                <a:lnTo>
                  <a:pt x="1178559" y="19050"/>
                </a:lnTo>
                <a:lnTo>
                  <a:pt x="1141730" y="15240"/>
                </a:lnTo>
                <a:lnTo>
                  <a:pt x="1104900" y="11430"/>
                </a:lnTo>
                <a:lnTo>
                  <a:pt x="1066800" y="8890"/>
                </a:lnTo>
                <a:lnTo>
                  <a:pt x="1027430" y="6350"/>
                </a:lnTo>
                <a:lnTo>
                  <a:pt x="988059" y="3810"/>
                </a:lnTo>
                <a:lnTo>
                  <a:pt x="948689" y="2540"/>
                </a:lnTo>
                <a:lnTo>
                  <a:pt x="908050" y="1270"/>
                </a:lnTo>
                <a:lnTo>
                  <a:pt x="867409" y="1270"/>
                </a:lnTo>
                <a:lnTo>
                  <a:pt x="826769" y="0"/>
                </a:lnTo>
                <a:lnTo>
                  <a:pt x="81533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56079" y="68755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86759" y="72349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43075" y="7087235"/>
            <a:ext cx="1454785" cy="3816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iberation Serif"/>
                <a:cs typeface="Liberation Serif"/>
              </a:rPr>
              <a:t>Also </a:t>
            </a:r>
            <a:r>
              <a:rPr sz="1200" dirty="0">
                <a:latin typeface="Liberation Serif"/>
                <a:cs typeface="Liberation Serif"/>
              </a:rPr>
              <a:t>forcast</a:t>
            </a:r>
            <a:r>
              <a:rPr sz="1200" spc="-60" dirty="0">
                <a:latin typeface="Liberation Serif"/>
                <a:cs typeface="Liberation Serif"/>
              </a:rPr>
              <a:t> </a:t>
            </a:r>
            <a:r>
              <a:rPr sz="1200" spc="-5" dirty="0">
                <a:latin typeface="Liberation Serif"/>
                <a:cs typeface="Liberation Serif"/>
              </a:rPr>
              <a:t>weather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46450" y="2347975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215392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64839" y="2284475"/>
            <a:ext cx="190500" cy="127000"/>
          </a:xfrm>
          <a:custGeom>
            <a:avLst/>
            <a:gdLst/>
            <a:ahLst/>
            <a:cxnLst/>
            <a:rect l="l" t="t" r="r" b="b"/>
            <a:pathLst>
              <a:path w="190500" h="127000">
                <a:moveTo>
                  <a:pt x="190500" y="0"/>
                </a:moveTo>
                <a:lnTo>
                  <a:pt x="0" y="63500"/>
                </a:lnTo>
                <a:lnTo>
                  <a:pt x="190500" y="127000"/>
                </a:lnTo>
                <a:lnTo>
                  <a:pt x="190500" y="0"/>
                </a:lnTo>
                <a:close/>
              </a:path>
            </a:pathLst>
          </a:custGeom>
          <a:solidFill>
            <a:srgbClr val="3364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99410" y="5083555"/>
            <a:ext cx="1859280" cy="19050"/>
          </a:xfrm>
          <a:custGeom>
            <a:avLst/>
            <a:gdLst/>
            <a:ahLst/>
            <a:cxnLst/>
            <a:rect l="l" t="t" r="r" b="b"/>
            <a:pathLst>
              <a:path w="1859279" h="19050">
                <a:moveTo>
                  <a:pt x="0" y="19050"/>
                </a:moveTo>
                <a:lnTo>
                  <a:pt x="1859279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749800" y="5020055"/>
            <a:ext cx="190500" cy="127000"/>
          </a:xfrm>
          <a:custGeom>
            <a:avLst/>
            <a:gdLst/>
            <a:ahLst/>
            <a:cxnLst/>
            <a:rect l="l" t="t" r="r" b="b"/>
            <a:pathLst>
              <a:path w="190500" h="127000">
                <a:moveTo>
                  <a:pt x="0" y="0"/>
                </a:moveTo>
                <a:lnTo>
                  <a:pt x="1270" y="127000"/>
                </a:lnTo>
                <a:lnTo>
                  <a:pt x="190500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3364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932679" y="4797805"/>
            <a:ext cx="1873250" cy="549910"/>
          </a:xfrm>
          <a:custGeom>
            <a:avLst/>
            <a:gdLst/>
            <a:ahLst/>
            <a:cxnLst/>
            <a:rect l="l" t="t" r="r" b="b"/>
            <a:pathLst>
              <a:path w="1873250" h="549910">
                <a:moveTo>
                  <a:pt x="1790700" y="548639"/>
                </a:moveTo>
                <a:lnTo>
                  <a:pt x="82550" y="548639"/>
                </a:lnTo>
                <a:lnTo>
                  <a:pt x="86360" y="549910"/>
                </a:lnTo>
                <a:lnTo>
                  <a:pt x="1786890" y="549910"/>
                </a:lnTo>
                <a:lnTo>
                  <a:pt x="1790700" y="548639"/>
                </a:lnTo>
                <a:close/>
              </a:path>
              <a:path w="1873250" h="549910">
                <a:moveTo>
                  <a:pt x="1800860" y="1269"/>
                </a:moveTo>
                <a:lnTo>
                  <a:pt x="72390" y="1269"/>
                </a:lnTo>
                <a:lnTo>
                  <a:pt x="68580" y="2539"/>
                </a:lnTo>
                <a:lnTo>
                  <a:pt x="63500" y="3810"/>
                </a:lnTo>
                <a:lnTo>
                  <a:pt x="58420" y="6350"/>
                </a:lnTo>
                <a:lnTo>
                  <a:pt x="54610" y="7619"/>
                </a:lnTo>
                <a:lnTo>
                  <a:pt x="50800" y="10160"/>
                </a:lnTo>
                <a:lnTo>
                  <a:pt x="45720" y="11429"/>
                </a:lnTo>
                <a:lnTo>
                  <a:pt x="41910" y="13969"/>
                </a:lnTo>
                <a:lnTo>
                  <a:pt x="38100" y="17779"/>
                </a:lnTo>
                <a:lnTo>
                  <a:pt x="30480" y="22860"/>
                </a:lnTo>
                <a:lnTo>
                  <a:pt x="26670" y="26669"/>
                </a:lnTo>
                <a:lnTo>
                  <a:pt x="24130" y="30479"/>
                </a:lnTo>
                <a:lnTo>
                  <a:pt x="20320" y="33019"/>
                </a:lnTo>
                <a:lnTo>
                  <a:pt x="17780" y="36829"/>
                </a:lnTo>
                <a:lnTo>
                  <a:pt x="15240" y="41910"/>
                </a:lnTo>
                <a:lnTo>
                  <a:pt x="7620" y="53339"/>
                </a:lnTo>
                <a:lnTo>
                  <a:pt x="5080" y="63500"/>
                </a:lnTo>
                <a:lnTo>
                  <a:pt x="3810" y="67310"/>
                </a:lnTo>
                <a:lnTo>
                  <a:pt x="2540" y="72389"/>
                </a:lnTo>
                <a:lnTo>
                  <a:pt x="1270" y="76200"/>
                </a:lnTo>
                <a:lnTo>
                  <a:pt x="1270" y="81279"/>
                </a:lnTo>
                <a:lnTo>
                  <a:pt x="0" y="86360"/>
                </a:lnTo>
                <a:lnTo>
                  <a:pt x="0" y="463550"/>
                </a:lnTo>
                <a:lnTo>
                  <a:pt x="1270" y="467360"/>
                </a:lnTo>
                <a:lnTo>
                  <a:pt x="1270" y="472439"/>
                </a:lnTo>
                <a:lnTo>
                  <a:pt x="2540" y="477519"/>
                </a:lnTo>
                <a:lnTo>
                  <a:pt x="3810" y="481329"/>
                </a:lnTo>
                <a:lnTo>
                  <a:pt x="6350" y="491489"/>
                </a:lnTo>
                <a:lnTo>
                  <a:pt x="7620" y="495300"/>
                </a:lnTo>
                <a:lnTo>
                  <a:pt x="10160" y="499110"/>
                </a:lnTo>
                <a:lnTo>
                  <a:pt x="12700" y="504189"/>
                </a:lnTo>
                <a:lnTo>
                  <a:pt x="20320" y="515619"/>
                </a:lnTo>
                <a:lnTo>
                  <a:pt x="24130" y="519429"/>
                </a:lnTo>
                <a:lnTo>
                  <a:pt x="26670" y="523239"/>
                </a:lnTo>
                <a:lnTo>
                  <a:pt x="30480" y="525779"/>
                </a:lnTo>
                <a:lnTo>
                  <a:pt x="34290" y="529589"/>
                </a:lnTo>
                <a:lnTo>
                  <a:pt x="45720" y="537210"/>
                </a:lnTo>
                <a:lnTo>
                  <a:pt x="50800" y="539750"/>
                </a:lnTo>
                <a:lnTo>
                  <a:pt x="54610" y="542289"/>
                </a:lnTo>
                <a:lnTo>
                  <a:pt x="58420" y="543560"/>
                </a:lnTo>
                <a:lnTo>
                  <a:pt x="68580" y="546100"/>
                </a:lnTo>
                <a:lnTo>
                  <a:pt x="72390" y="547369"/>
                </a:lnTo>
                <a:lnTo>
                  <a:pt x="77470" y="548639"/>
                </a:lnTo>
                <a:lnTo>
                  <a:pt x="1795779" y="548639"/>
                </a:lnTo>
                <a:lnTo>
                  <a:pt x="1800860" y="547369"/>
                </a:lnTo>
                <a:lnTo>
                  <a:pt x="1804670" y="546100"/>
                </a:lnTo>
                <a:lnTo>
                  <a:pt x="1814829" y="543560"/>
                </a:lnTo>
                <a:lnTo>
                  <a:pt x="1818640" y="542289"/>
                </a:lnTo>
                <a:lnTo>
                  <a:pt x="1822450" y="539750"/>
                </a:lnTo>
                <a:lnTo>
                  <a:pt x="1827529" y="537210"/>
                </a:lnTo>
                <a:lnTo>
                  <a:pt x="1838960" y="529589"/>
                </a:lnTo>
                <a:lnTo>
                  <a:pt x="1842770" y="525779"/>
                </a:lnTo>
                <a:lnTo>
                  <a:pt x="1846579" y="523239"/>
                </a:lnTo>
                <a:lnTo>
                  <a:pt x="1849120" y="519429"/>
                </a:lnTo>
                <a:lnTo>
                  <a:pt x="1852929" y="515619"/>
                </a:lnTo>
                <a:lnTo>
                  <a:pt x="1860550" y="504189"/>
                </a:lnTo>
                <a:lnTo>
                  <a:pt x="1863090" y="499110"/>
                </a:lnTo>
                <a:lnTo>
                  <a:pt x="1865629" y="495300"/>
                </a:lnTo>
                <a:lnTo>
                  <a:pt x="1866900" y="491489"/>
                </a:lnTo>
                <a:lnTo>
                  <a:pt x="1869440" y="481329"/>
                </a:lnTo>
                <a:lnTo>
                  <a:pt x="1870710" y="477519"/>
                </a:lnTo>
                <a:lnTo>
                  <a:pt x="1871979" y="472439"/>
                </a:lnTo>
                <a:lnTo>
                  <a:pt x="1871979" y="467360"/>
                </a:lnTo>
                <a:lnTo>
                  <a:pt x="1873250" y="463550"/>
                </a:lnTo>
                <a:lnTo>
                  <a:pt x="1873250" y="86360"/>
                </a:lnTo>
                <a:lnTo>
                  <a:pt x="1871979" y="81279"/>
                </a:lnTo>
                <a:lnTo>
                  <a:pt x="1871979" y="76200"/>
                </a:lnTo>
                <a:lnTo>
                  <a:pt x="1870710" y="72389"/>
                </a:lnTo>
                <a:lnTo>
                  <a:pt x="1869440" y="67310"/>
                </a:lnTo>
                <a:lnTo>
                  <a:pt x="1868170" y="63500"/>
                </a:lnTo>
                <a:lnTo>
                  <a:pt x="1865629" y="53339"/>
                </a:lnTo>
                <a:lnTo>
                  <a:pt x="1858010" y="41910"/>
                </a:lnTo>
                <a:lnTo>
                  <a:pt x="1855470" y="36829"/>
                </a:lnTo>
                <a:lnTo>
                  <a:pt x="1852929" y="33019"/>
                </a:lnTo>
                <a:lnTo>
                  <a:pt x="1849120" y="30479"/>
                </a:lnTo>
                <a:lnTo>
                  <a:pt x="1846579" y="26669"/>
                </a:lnTo>
                <a:lnTo>
                  <a:pt x="1842770" y="22860"/>
                </a:lnTo>
                <a:lnTo>
                  <a:pt x="1835150" y="17779"/>
                </a:lnTo>
                <a:lnTo>
                  <a:pt x="1831340" y="13969"/>
                </a:lnTo>
                <a:lnTo>
                  <a:pt x="1827529" y="11429"/>
                </a:lnTo>
                <a:lnTo>
                  <a:pt x="1822450" y="10160"/>
                </a:lnTo>
                <a:lnTo>
                  <a:pt x="1818640" y="7619"/>
                </a:lnTo>
                <a:lnTo>
                  <a:pt x="1814829" y="6350"/>
                </a:lnTo>
                <a:lnTo>
                  <a:pt x="1809750" y="3810"/>
                </a:lnTo>
                <a:lnTo>
                  <a:pt x="1804670" y="2539"/>
                </a:lnTo>
                <a:lnTo>
                  <a:pt x="1800860" y="1269"/>
                </a:lnTo>
                <a:close/>
              </a:path>
              <a:path w="1873250" h="549910">
                <a:moveTo>
                  <a:pt x="1790700" y="0"/>
                </a:moveTo>
                <a:lnTo>
                  <a:pt x="82550" y="0"/>
                </a:lnTo>
                <a:lnTo>
                  <a:pt x="77470" y="1269"/>
                </a:lnTo>
                <a:lnTo>
                  <a:pt x="1795779" y="1269"/>
                </a:lnTo>
                <a:lnTo>
                  <a:pt x="17907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32679" y="4797805"/>
            <a:ext cx="1873250" cy="549910"/>
          </a:xfrm>
          <a:custGeom>
            <a:avLst/>
            <a:gdLst/>
            <a:ahLst/>
            <a:cxnLst/>
            <a:rect l="l" t="t" r="r" b="b"/>
            <a:pathLst>
              <a:path w="1873250" h="549910">
                <a:moveTo>
                  <a:pt x="91440" y="0"/>
                </a:moveTo>
                <a:lnTo>
                  <a:pt x="86360" y="0"/>
                </a:lnTo>
                <a:lnTo>
                  <a:pt x="82550" y="0"/>
                </a:lnTo>
                <a:lnTo>
                  <a:pt x="77470" y="1269"/>
                </a:lnTo>
                <a:lnTo>
                  <a:pt x="72390" y="1269"/>
                </a:lnTo>
                <a:lnTo>
                  <a:pt x="68580" y="2539"/>
                </a:lnTo>
                <a:lnTo>
                  <a:pt x="63500" y="3810"/>
                </a:lnTo>
                <a:lnTo>
                  <a:pt x="58420" y="6350"/>
                </a:lnTo>
                <a:lnTo>
                  <a:pt x="54610" y="7619"/>
                </a:lnTo>
                <a:lnTo>
                  <a:pt x="50800" y="10160"/>
                </a:lnTo>
                <a:lnTo>
                  <a:pt x="45720" y="11429"/>
                </a:lnTo>
                <a:lnTo>
                  <a:pt x="41910" y="13969"/>
                </a:lnTo>
                <a:lnTo>
                  <a:pt x="38100" y="17779"/>
                </a:lnTo>
                <a:lnTo>
                  <a:pt x="34290" y="20319"/>
                </a:lnTo>
                <a:lnTo>
                  <a:pt x="30480" y="22860"/>
                </a:lnTo>
                <a:lnTo>
                  <a:pt x="26670" y="26669"/>
                </a:lnTo>
                <a:lnTo>
                  <a:pt x="24130" y="30479"/>
                </a:lnTo>
                <a:lnTo>
                  <a:pt x="20320" y="33019"/>
                </a:lnTo>
                <a:lnTo>
                  <a:pt x="17780" y="36829"/>
                </a:lnTo>
                <a:lnTo>
                  <a:pt x="15240" y="41910"/>
                </a:lnTo>
                <a:lnTo>
                  <a:pt x="12700" y="45719"/>
                </a:lnTo>
                <a:lnTo>
                  <a:pt x="10160" y="49529"/>
                </a:lnTo>
                <a:lnTo>
                  <a:pt x="7620" y="53339"/>
                </a:lnTo>
                <a:lnTo>
                  <a:pt x="6350" y="58419"/>
                </a:lnTo>
                <a:lnTo>
                  <a:pt x="5080" y="63500"/>
                </a:lnTo>
                <a:lnTo>
                  <a:pt x="3810" y="67310"/>
                </a:lnTo>
                <a:lnTo>
                  <a:pt x="2540" y="72389"/>
                </a:lnTo>
                <a:lnTo>
                  <a:pt x="1270" y="76200"/>
                </a:lnTo>
                <a:lnTo>
                  <a:pt x="1270" y="81279"/>
                </a:lnTo>
                <a:lnTo>
                  <a:pt x="0" y="86360"/>
                </a:lnTo>
                <a:lnTo>
                  <a:pt x="0" y="91439"/>
                </a:lnTo>
                <a:lnTo>
                  <a:pt x="0" y="458469"/>
                </a:lnTo>
                <a:lnTo>
                  <a:pt x="0" y="463550"/>
                </a:lnTo>
                <a:lnTo>
                  <a:pt x="1270" y="467360"/>
                </a:lnTo>
                <a:lnTo>
                  <a:pt x="1270" y="472439"/>
                </a:lnTo>
                <a:lnTo>
                  <a:pt x="2540" y="477519"/>
                </a:lnTo>
                <a:lnTo>
                  <a:pt x="3810" y="481329"/>
                </a:lnTo>
                <a:lnTo>
                  <a:pt x="5080" y="486410"/>
                </a:lnTo>
                <a:lnTo>
                  <a:pt x="6350" y="491489"/>
                </a:lnTo>
                <a:lnTo>
                  <a:pt x="7620" y="495300"/>
                </a:lnTo>
                <a:lnTo>
                  <a:pt x="10160" y="499110"/>
                </a:lnTo>
                <a:lnTo>
                  <a:pt x="12700" y="504189"/>
                </a:lnTo>
                <a:lnTo>
                  <a:pt x="15240" y="508000"/>
                </a:lnTo>
                <a:lnTo>
                  <a:pt x="17780" y="511810"/>
                </a:lnTo>
                <a:lnTo>
                  <a:pt x="20320" y="515619"/>
                </a:lnTo>
                <a:lnTo>
                  <a:pt x="24130" y="519429"/>
                </a:lnTo>
                <a:lnTo>
                  <a:pt x="26670" y="523239"/>
                </a:lnTo>
                <a:lnTo>
                  <a:pt x="30480" y="525779"/>
                </a:lnTo>
                <a:lnTo>
                  <a:pt x="34290" y="529589"/>
                </a:lnTo>
                <a:lnTo>
                  <a:pt x="38100" y="532129"/>
                </a:lnTo>
                <a:lnTo>
                  <a:pt x="41910" y="534669"/>
                </a:lnTo>
                <a:lnTo>
                  <a:pt x="45720" y="537210"/>
                </a:lnTo>
                <a:lnTo>
                  <a:pt x="50800" y="539750"/>
                </a:lnTo>
                <a:lnTo>
                  <a:pt x="54610" y="542289"/>
                </a:lnTo>
                <a:lnTo>
                  <a:pt x="58420" y="543560"/>
                </a:lnTo>
                <a:lnTo>
                  <a:pt x="63500" y="544829"/>
                </a:lnTo>
                <a:lnTo>
                  <a:pt x="68580" y="546100"/>
                </a:lnTo>
                <a:lnTo>
                  <a:pt x="72390" y="547369"/>
                </a:lnTo>
                <a:lnTo>
                  <a:pt x="77470" y="548639"/>
                </a:lnTo>
                <a:lnTo>
                  <a:pt x="82550" y="548639"/>
                </a:lnTo>
                <a:lnTo>
                  <a:pt x="86360" y="549910"/>
                </a:lnTo>
                <a:lnTo>
                  <a:pt x="91440" y="549910"/>
                </a:lnTo>
                <a:lnTo>
                  <a:pt x="1781810" y="549910"/>
                </a:lnTo>
                <a:lnTo>
                  <a:pt x="1786890" y="549910"/>
                </a:lnTo>
                <a:lnTo>
                  <a:pt x="1790700" y="548639"/>
                </a:lnTo>
                <a:lnTo>
                  <a:pt x="1795779" y="548639"/>
                </a:lnTo>
                <a:lnTo>
                  <a:pt x="1800860" y="547369"/>
                </a:lnTo>
                <a:lnTo>
                  <a:pt x="1804670" y="546100"/>
                </a:lnTo>
                <a:lnTo>
                  <a:pt x="1809750" y="544829"/>
                </a:lnTo>
                <a:lnTo>
                  <a:pt x="1814829" y="543560"/>
                </a:lnTo>
                <a:lnTo>
                  <a:pt x="1818640" y="542289"/>
                </a:lnTo>
                <a:lnTo>
                  <a:pt x="1822450" y="539750"/>
                </a:lnTo>
                <a:lnTo>
                  <a:pt x="1827529" y="537210"/>
                </a:lnTo>
                <a:lnTo>
                  <a:pt x="1831340" y="534669"/>
                </a:lnTo>
                <a:lnTo>
                  <a:pt x="1835150" y="532129"/>
                </a:lnTo>
                <a:lnTo>
                  <a:pt x="1838960" y="529589"/>
                </a:lnTo>
                <a:lnTo>
                  <a:pt x="1842770" y="525779"/>
                </a:lnTo>
                <a:lnTo>
                  <a:pt x="1846579" y="523239"/>
                </a:lnTo>
                <a:lnTo>
                  <a:pt x="1849120" y="519429"/>
                </a:lnTo>
                <a:lnTo>
                  <a:pt x="1863090" y="499110"/>
                </a:lnTo>
                <a:lnTo>
                  <a:pt x="1865629" y="495300"/>
                </a:lnTo>
                <a:lnTo>
                  <a:pt x="1866900" y="491489"/>
                </a:lnTo>
                <a:lnTo>
                  <a:pt x="1868170" y="486410"/>
                </a:lnTo>
                <a:lnTo>
                  <a:pt x="1869440" y="481329"/>
                </a:lnTo>
                <a:lnTo>
                  <a:pt x="1870710" y="477519"/>
                </a:lnTo>
                <a:lnTo>
                  <a:pt x="1871979" y="472439"/>
                </a:lnTo>
                <a:lnTo>
                  <a:pt x="1871979" y="467360"/>
                </a:lnTo>
                <a:lnTo>
                  <a:pt x="1873250" y="463550"/>
                </a:lnTo>
                <a:lnTo>
                  <a:pt x="1873250" y="458469"/>
                </a:lnTo>
                <a:lnTo>
                  <a:pt x="1873250" y="91439"/>
                </a:lnTo>
                <a:lnTo>
                  <a:pt x="1873250" y="86360"/>
                </a:lnTo>
                <a:lnTo>
                  <a:pt x="1871979" y="81279"/>
                </a:lnTo>
                <a:lnTo>
                  <a:pt x="1871979" y="76200"/>
                </a:lnTo>
                <a:lnTo>
                  <a:pt x="1870710" y="72389"/>
                </a:lnTo>
                <a:lnTo>
                  <a:pt x="1869440" y="67310"/>
                </a:lnTo>
                <a:lnTo>
                  <a:pt x="1868170" y="63500"/>
                </a:lnTo>
                <a:lnTo>
                  <a:pt x="1866900" y="58419"/>
                </a:lnTo>
                <a:lnTo>
                  <a:pt x="1865629" y="53339"/>
                </a:lnTo>
                <a:lnTo>
                  <a:pt x="1863090" y="49529"/>
                </a:lnTo>
                <a:lnTo>
                  <a:pt x="1860550" y="45719"/>
                </a:lnTo>
                <a:lnTo>
                  <a:pt x="1858010" y="41910"/>
                </a:lnTo>
                <a:lnTo>
                  <a:pt x="1855470" y="36829"/>
                </a:lnTo>
                <a:lnTo>
                  <a:pt x="1852929" y="33019"/>
                </a:lnTo>
                <a:lnTo>
                  <a:pt x="1849120" y="30479"/>
                </a:lnTo>
                <a:lnTo>
                  <a:pt x="1846579" y="26669"/>
                </a:lnTo>
                <a:lnTo>
                  <a:pt x="1842770" y="22860"/>
                </a:lnTo>
                <a:lnTo>
                  <a:pt x="1838960" y="20319"/>
                </a:lnTo>
                <a:lnTo>
                  <a:pt x="1835150" y="17779"/>
                </a:lnTo>
                <a:lnTo>
                  <a:pt x="1831340" y="13969"/>
                </a:lnTo>
                <a:lnTo>
                  <a:pt x="1827529" y="11429"/>
                </a:lnTo>
                <a:lnTo>
                  <a:pt x="1822450" y="10160"/>
                </a:lnTo>
                <a:lnTo>
                  <a:pt x="1818640" y="7619"/>
                </a:lnTo>
                <a:lnTo>
                  <a:pt x="1814829" y="6350"/>
                </a:lnTo>
                <a:lnTo>
                  <a:pt x="1809750" y="3810"/>
                </a:lnTo>
                <a:lnTo>
                  <a:pt x="1804670" y="2539"/>
                </a:lnTo>
                <a:lnTo>
                  <a:pt x="1800860" y="1269"/>
                </a:lnTo>
                <a:lnTo>
                  <a:pt x="1795779" y="1269"/>
                </a:lnTo>
                <a:lnTo>
                  <a:pt x="1790700" y="0"/>
                </a:lnTo>
                <a:lnTo>
                  <a:pt x="1786890" y="0"/>
                </a:lnTo>
                <a:lnTo>
                  <a:pt x="1781810" y="0"/>
                </a:lnTo>
                <a:lnTo>
                  <a:pt x="91440" y="0"/>
                </a:lnTo>
                <a:close/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32679" y="47978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05930" y="53477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107940" y="4857750"/>
            <a:ext cx="1397635" cy="443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Serif"/>
                <a:cs typeface="Liberation Serif"/>
              </a:rPr>
              <a:t>Unknown</a:t>
            </a:r>
            <a:r>
              <a:rPr sz="1400" spc="250" dirty="0">
                <a:latin typeface="Liberation Serif"/>
                <a:cs typeface="Liberation Serif"/>
              </a:rPr>
              <a:t> </a:t>
            </a:r>
            <a:r>
              <a:rPr sz="1400" spc="-5" dirty="0">
                <a:latin typeface="Liberation Serif"/>
                <a:cs typeface="Liberation Serif"/>
              </a:rPr>
              <a:t>place</a:t>
            </a:r>
            <a:endParaRPr sz="1400" spc="-5" dirty="0">
              <a:latin typeface="Liberation Serif"/>
              <a:cs typeface="Liberation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91480" y="2040635"/>
            <a:ext cx="2021839" cy="614680"/>
          </a:xfrm>
          <a:custGeom>
            <a:avLst/>
            <a:gdLst/>
            <a:ahLst/>
            <a:cxnLst/>
            <a:rect l="l" t="t" r="r" b="b"/>
            <a:pathLst>
              <a:path w="2021840" h="614680">
                <a:moveTo>
                  <a:pt x="1939289" y="610870"/>
                </a:moveTo>
                <a:lnTo>
                  <a:pt x="81279" y="610870"/>
                </a:lnTo>
                <a:lnTo>
                  <a:pt x="91439" y="613410"/>
                </a:lnTo>
                <a:lnTo>
                  <a:pt x="1918970" y="614679"/>
                </a:lnTo>
                <a:lnTo>
                  <a:pt x="1918970" y="613410"/>
                </a:lnTo>
                <a:lnTo>
                  <a:pt x="1929129" y="613410"/>
                </a:lnTo>
                <a:lnTo>
                  <a:pt x="1939289" y="610870"/>
                </a:lnTo>
                <a:close/>
              </a:path>
              <a:path w="2021840" h="614680">
                <a:moveTo>
                  <a:pt x="1945639" y="2540"/>
                </a:moveTo>
                <a:lnTo>
                  <a:pt x="76200" y="2540"/>
                </a:lnTo>
                <a:lnTo>
                  <a:pt x="71119" y="5079"/>
                </a:lnTo>
                <a:lnTo>
                  <a:pt x="66039" y="6350"/>
                </a:lnTo>
                <a:lnTo>
                  <a:pt x="55879" y="11429"/>
                </a:lnTo>
                <a:lnTo>
                  <a:pt x="52069" y="13970"/>
                </a:lnTo>
                <a:lnTo>
                  <a:pt x="41909" y="19050"/>
                </a:lnTo>
                <a:lnTo>
                  <a:pt x="38100" y="22859"/>
                </a:lnTo>
                <a:lnTo>
                  <a:pt x="34289" y="25400"/>
                </a:lnTo>
                <a:lnTo>
                  <a:pt x="26669" y="33020"/>
                </a:lnTo>
                <a:lnTo>
                  <a:pt x="22859" y="38100"/>
                </a:lnTo>
                <a:lnTo>
                  <a:pt x="20319" y="41909"/>
                </a:lnTo>
                <a:lnTo>
                  <a:pt x="16509" y="45720"/>
                </a:lnTo>
                <a:lnTo>
                  <a:pt x="8889" y="60959"/>
                </a:lnTo>
                <a:lnTo>
                  <a:pt x="7619" y="64770"/>
                </a:lnTo>
                <a:lnTo>
                  <a:pt x="5079" y="69850"/>
                </a:lnTo>
                <a:lnTo>
                  <a:pt x="3809" y="74929"/>
                </a:lnTo>
                <a:lnTo>
                  <a:pt x="2539" y="81279"/>
                </a:lnTo>
                <a:lnTo>
                  <a:pt x="1269" y="86359"/>
                </a:lnTo>
                <a:lnTo>
                  <a:pt x="1269" y="91440"/>
                </a:lnTo>
                <a:lnTo>
                  <a:pt x="0" y="96520"/>
                </a:lnTo>
                <a:lnTo>
                  <a:pt x="0" y="516889"/>
                </a:lnTo>
                <a:lnTo>
                  <a:pt x="1269" y="521970"/>
                </a:lnTo>
                <a:lnTo>
                  <a:pt x="1269" y="527050"/>
                </a:lnTo>
                <a:lnTo>
                  <a:pt x="2539" y="532129"/>
                </a:lnTo>
                <a:lnTo>
                  <a:pt x="3809" y="538479"/>
                </a:lnTo>
                <a:lnTo>
                  <a:pt x="5079" y="543560"/>
                </a:lnTo>
                <a:lnTo>
                  <a:pt x="7619" y="548639"/>
                </a:lnTo>
                <a:lnTo>
                  <a:pt x="8889" y="552450"/>
                </a:lnTo>
                <a:lnTo>
                  <a:pt x="16509" y="567689"/>
                </a:lnTo>
                <a:lnTo>
                  <a:pt x="20319" y="571500"/>
                </a:lnTo>
                <a:lnTo>
                  <a:pt x="22859" y="575310"/>
                </a:lnTo>
                <a:lnTo>
                  <a:pt x="26669" y="580389"/>
                </a:lnTo>
                <a:lnTo>
                  <a:pt x="34289" y="588010"/>
                </a:lnTo>
                <a:lnTo>
                  <a:pt x="38100" y="590550"/>
                </a:lnTo>
                <a:lnTo>
                  <a:pt x="41909" y="594360"/>
                </a:lnTo>
                <a:lnTo>
                  <a:pt x="52069" y="599439"/>
                </a:lnTo>
                <a:lnTo>
                  <a:pt x="55879" y="601979"/>
                </a:lnTo>
                <a:lnTo>
                  <a:pt x="66039" y="607060"/>
                </a:lnTo>
                <a:lnTo>
                  <a:pt x="71119" y="608329"/>
                </a:lnTo>
                <a:lnTo>
                  <a:pt x="76200" y="610870"/>
                </a:lnTo>
                <a:lnTo>
                  <a:pt x="1945639" y="610870"/>
                </a:lnTo>
                <a:lnTo>
                  <a:pt x="1950720" y="608329"/>
                </a:lnTo>
                <a:lnTo>
                  <a:pt x="1955800" y="607060"/>
                </a:lnTo>
                <a:lnTo>
                  <a:pt x="1959609" y="604520"/>
                </a:lnTo>
                <a:lnTo>
                  <a:pt x="1974850" y="596900"/>
                </a:lnTo>
                <a:lnTo>
                  <a:pt x="1978659" y="594360"/>
                </a:lnTo>
                <a:lnTo>
                  <a:pt x="1982470" y="590550"/>
                </a:lnTo>
                <a:lnTo>
                  <a:pt x="1987550" y="588010"/>
                </a:lnTo>
                <a:lnTo>
                  <a:pt x="1995170" y="580389"/>
                </a:lnTo>
                <a:lnTo>
                  <a:pt x="1997709" y="575310"/>
                </a:lnTo>
                <a:lnTo>
                  <a:pt x="2001520" y="571500"/>
                </a:lnTo>
                <a:lnTo>
                  <a:pt x="2004059" y="567689"/>
                </a:lnTo>
                <a:lnTo>
                  <a:pt x="2011679" y="552450"/>
                </a:lnTo>
                <a:lnTo>
                  <a:pt x="2014220" y="548639"/>
                </a:lnTo>
                <a:lnTo>
                  <a:pt x="2015489" y="543560"/>
                </a:lnTo>
                <a:lnTo>
                  <a:pt x="2018029" y="538479"/>
                </a:lnTo>
                <a:lnTo>
                  <a:pt x="2018029" y="532129"/>
                </a:lnTo>
                <a:lnTo>
                  <a:pt x="2020570" y="521970"/>
                </a:lnTo>
                <a:lnTo>
                  <a:pt x="2020570" y="511810"/>
                </a:lnTo>
                <a:lnTo>
                  <a:pt x="2021839" y="101600"/>
                </a:lnTo>
                <a:lnTo>
                  <a:pt x="2020570" y="101600"/>
                </a:lnTo>
                <a:lnTo>
                  <a:pt x="2020570" y="91440"/>
                </a:lnTo>
                <a:lnTo>
                  <a:pt x="2018029" y="81279"/>
                </a:lnTo>
                <a:lnTo>
                  <a:pt x="2018029" y="74929"/>
                </a:lnTo>
                <a:lnTo>
                  <a:pt x="2015489" y="69850"/>
                </a:lnTo>
                <a:lnTo>
                  <a:pt x="2014220" y="64770"/>
                </a:lnTo>
                <a:lnTo>
                  <a:pt x="2011679" y="60959"/>
                </a:lnTo>
                <a:lnTo>
                  <a:pt x="2004059" y="45720"/>
                </a:lnTo>
                <a:lnTo>
                  <a:pt x="2001520" y="41909"/>
                </a:lnTo>
                <a:lnTo>
                  <a:pt x="1997709" y="38100"/>
                </a:lnTo>
                <a:lnTo>
                  <a:pt x="1995170" y="33020"/>
                </a:lnTo>
                <a:lnTo>
                  <a:pt x="1987550" y="25400"/>
                </a:lnTo>
                <a:lnTo>
                  <a:pt x="1982470" y="22859"/>
                </a:lnTo>
                <a:lnTo>
                  <a:pt x="1978659" y="19050"/>
                </a:lnTo>
                <a:lnTo>
                  <a:pt x="1974850" y="16509"/>
                </a:lnTo>
                <a:lnTo>
                  <a:pt x="1959609" y="8890"/>
                </a:lnTo>
                <a:lnTo>
                  <a:pt x="1955800" y="6350"/>
                </a:lnTo>
                <a:lnTo>
                  <a:pt x="1950720" y="5079"/>
                </a:lnTo>
                <a:lnTo>
                  <a:pt x="1945639" y="2540"/>
                </a:lnTo>
                <a:close/>
              </a:path>
              <a:path w="2021840" h="614680">
                <a:moveTo>
                  <a:pt x="1929129" y="0"/>
                </a:moveTo>
                <a:lnTo>
                  <a:pt x="91439" y="0"/>
                </a:lnTo>
                <a:lnTo>
                  <a:pt x="81279" y="2540"/>
                </a:lnTo>
                <a:lnTo>
                  <a:pt x="1939289" y="2540"/>
                </a:lnTo>
                <a:lnTo>
                  <a:pt x="192912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00370" y="1993645"/>
            <a:ext cx="2021839" cy="614680"/>
          </a:xfrm>
          <a:custGeom>
            <a:avLst/>
            <a:gdLst/>
            <a:ahLst/>
            <a:cxnLst/>
            <a:rect l="l" t="t" r="r" b="b"/>
            <a:pathLst>
              <a:path w="2021840" h="614680">
                <a:moveTo>
                  <a:pt x="102869" y="0"/>
                </a:moveTo>
                <a:lnTo>
                  <a:pt x="97789" y="0"/>
                </a:lnTo>
                <a:lnTo>
                  <a:pt x="91439" y="0"/>
                </a:lnTo>
                <a:lnTo>
                  <a:pt x="86359" y="1270"/>
                </a:lnTo>
                <a:lnTo>
                  <a:pt x="81279" y="2540"/>
                </a:lnTo>
                <a:lnTo>
                  <a:pt x="76200" y="2540"/>
                </a:lnTo>
                <a:lnTo>
                  <a:pt x="71119" y="5079"/>
                </a:lnTo>
                <a:lnTo>
                  <a:pt x="66039" y="6350"/>
                </a:lnTo>
                <a:lnTo>
                  <a:pt x="60959" y="8890"/>
                </a:lnTo>
                <a:lnTo>
                  <a:pt x="55879" y="11429"/>
                </a:lnTo>
                <a:lnTo>
                  <a:pt x="52069" y="13970"/>
                </a:lnTo>
                <a:lnTo>
                  <a:pt x="46989" y="16509"/>
                </a:lnTo>
                <a:lnTo>
                  <a:pt x="41909" y="19050"/>
                </a:lnTo>
                <a:lnTo>
                  <a:pt x="38100" y="22859"/>
                </a:lnTo>
                <a:lnTo>
                  <a:pt x="34289" y="25400"/>
                </a:lnTo>
                <a:lnTo>
                  <a:pt x="30479" y="29209"/>
                </a:lnTo>
                <a:lnTo>
                  <a:pt x="26669" y="33020"/>
                </a:lnTo>
                <a:lnTo>
                  <a:pt x="22859" y="38100"/>
                </a:lnTo>
                <a:lnTo>
                  <a:pt x="20319" y="41909"/>
                </a:lnTo>
                <a:lnTo>
                  <a:pt x="16509" y="45720"/>
                </a:lnTo>
                <a:lnTo>
                  <a:pt x="13969" y="50800"/>
                </a:lnTo>
                <a:lnTo>
                  <a:pt x="11429" y="55879"/>
                </a:lnTo>
                <a:lnTo>
                  <a:pt x="8889" y="60959"/>
                </a:lnTo>
                <a:lnTo>
                  <a:pt x="7619" y="64770"/>
                </a:lnTo>
                <a:lnTo>
                  <a:pt x="5079" y="69850"/>
                </a:lnTo>
                <a:lnTo>
                  <a:pt x="3809" y="74929"/>
                </a:lnTo>
                <a:lnTo>
                  <a:pt x="2539" y="81279"/>
                </a:lnTo>
                <a:lnTo>
                  <a:pt x="1269" y="86359"/>
                </a:lnTo>
                <a:lnTo>
                  <a:pt x="1269" y="91440"/>
                </a:lnTo>
                <a:lnTo>
                  <a:pt x="0" y="96520"/>
                </a:lnTo>
                <a:lnTo>
                  <a:pt x="0" y="101600"/>
                </a:lnTo>
                <a:lnTo>
                  <a:pt x="0" y="511810"/>
                </a:lnTo>
                <a:lnTo>
                  <a:pt x="0" y="516889"/>
                </a:lnTo>
                <a:lnTo>
                  <a:pt x="1269" y="521970"/>
                </a:lnTo>
                <a:lnTo>
                  <a:pt x="1269" y="527050"/>
                </a:lnTo>
                <a:lnTo>
                  <a:pt x="2539" y="532129"/>
                </a:lnTo>
                <a:lnTo>
                  <a:pt x="3809" y="538479"/>
                </a:lnTo>
                <a:lnTo>
                  <a:pt x="5079" y="543560"/>
                </a:lnTo>
                <a:lnTo>
                  <a:pt x="7619" y="548639"/>
                </a:lnTo>
                <a:lnTo>
                  <a:pt x="8889" y="552450"/>
                </a:lnTo>
                <a:lnTo>
                  <a:pt x="11429" y="557529"/>
                </a:lnTo>
                <a:lnTo>
                  <a:pt x="13969" y="562610"/>
                </a:lnTo>
                <a:lnTo>
                  <a:pt x="16509" y="567689"/>
                </a:lnTo>
                <a:lnTo>
                  <a:pt x="20319" y="571500"/>
                </a:lnTo>
                <a:lnTo>
                  <a:pt x="22859" y="575310"/>
                </a:lnTo>
                <a:lnTo>
                  <a:pt x="26669" y="580389"/>
                </a:lnTo>
                <a:lnTo>
                  <a:pt x="30479" y="584200"/>
                </a:lnTo>
                <a:lnTo>
                  <a:pt x="34289" y="588010"/>
                </a:lnTo>
                <a:lnTo>
                  <a:pt x="38100" y="590550"/>
                </a:lnTo>
                <a:lnTo>
                  <a:pt x="41909" y="594360"/>
                </a:lnTo>
                <a:lnTo>
                  <a:pt x="46989" y="596900"/>
                </a:lnTo>
                <a:lnTo>
                  <a:pt x="52069" y="599439"/>
                </a:lnTo>
                <a:lnTo>
                  <a:pt x="55879" y="601979"/>
                </a:lnTo>
                <a:lnTo>
                  <a:pt x="60959" y="604520"/>
                </a:lnTo>
                <a:lnTo>
                  <a:pt x="66039" y="607060"/>
                </a:lnTo>
                <a:lnTo>
                  <a:pt x="71119" y="608329"/>
                </a:lnTo>
                <a:lnTo>
                  <a:pt x="76200" y="610870"/>
                </a:lnTo>
                <a:lnTo>
                  <a:pt x="81279" y="610870"/>
                </a:lnTo>
                <a:lnTo>
                  <a:pt x="86359" y="612139"/>
                </a:lnTo>
                <a:lnTo>
                  <a:pt x="91439" y="613410"/>
                </a:lnTo>
                <a:lnTo>
                  <a:pt x="97789" y="613410"/>
                </a:lnTo>
                <a:lnTo>
                  <a:pt x="102869" y="613410"/>
                </a:lnTo>
                <a:lnTo>
                  <a:pt x="1918970" y="614679"/>
                </a:lnTo>
                <a:lnTo>
                  <a:pt x="1918970" y="613410"/>
                </a:lnTo>
                <a:lnTo>
                  <a:pt x="1924050" y="613410"/>
                </a:lnTo>
                <a:lnTo>
                  <a:pt x="1929129" y="613410"/>
                </a:lnTo>
                <a:lnTo>
                  <a:pt x="1934209" y="612139"/>
                </a:lnTo>
                <a:lnTo>
                  <a:pt x="1939289" y="610870"/>
                </a:lnTo>
                <a:lnTo>
                  <a:pt x="1945639" y="610870"/>
                </a:lnTo>
                <a:lnTo>
                  <a:pt x="1950720" y="608329"/>
                </a:lnTo>
                <a:lnTo>
                  <a:pt x="1955800" y="607060"/>
                </a:lnTo>
                <a:lnTo>
                  <a:pt x="1959609" y="604520"/>
                </a:lnTo>
                <a:lnTo>
                  <a:pt x="1964689" y="601979"/>
                </a:lnTo>
                <a:lnTo>
                  <a:pt x="1969770" y="599439"/>
                </a:lnTo>
                <a:lnTo>
                  <a:pt x="1974850" y="596900"/>
                </a:lnTo>
                <a:lnTo>
                  <a:pt x="1978659" y="594360"/>
                </a:lnTo>
                <a:lnTo>
                  <a:pt x="1982470" y="590550"/>
                </a:lnTo>
                <a:lnTo>
                  <a:pt x="1987550" y="588010"/>
                </a:lnTo>
                <a:lnTo>
                  <a:pt x="1991359" y="584200"/>
                </a:lnTo>
                <a:lnTo>
                  <a:pt x="1995170" y="580389"/>
                </a:lnTo>
                <a:lnTo>
                  <a:pt x="1997709" y="575310"/>
                </a:lnTo>
                <a:lnTo>
                  <a:pt x="2001520" y="571500"/>
                </a:lnTo>
                <a:lnTo>
                  <a:pt x="2004059" y="567689"/>
                </a:lnTo>
                <a:lnTo>
                  <a:pt x="2006600" y="562610"/>
                </a:lnTo>
                <a:lnTo>
                  <a:pt x="2009139" y="557529"/>
                </a:lnTo>
                <a:lnTo>
                  <a:pt x="2011679" y="552450"/>
                </a:lnTo>
                <a:lnTo>
                  <a:pt x="2014220" y="548639"/>
                </a:lnTo>
                <a:lnTo>
                  <a:pt x="2015489" y="543560"/>
                </a:lnTo>
                <a:lnTo>
                  <a:pt x="2018029" y="538479"/>
                </a:lnTo>
                <a:lnTo>
                  <a:pt x="2018029" y="532129"/>
                </a:lnTo>
                <a:lnTo>
                  <a:pt x="2019300" y="527050"/>
                </a:lnTo>
                <a:lnTo>
                  <a:pt x="2020570" y="521970"/>
                </a:lnTo>
                <a:lnTo>
                  <a:pt x="2020570" y="516889"/>
                </a:lnTo>
                <a:lnTo>
                  <a:pt x="2020570" y="511810"/>
                </a:lnTo>
                <a:lnTo>
                  <a:pt x="2021839" y="101600"/>
                </a:lnTo>
                <a:lnTo>
                  <a:pt x="2020570" y="101600"/>
                </a:lnTo>
                <a:lnTo>
                  <a:pt x="2020570" y="96520"/>
                </a:lnTo>
                <a:lnTo>
                  <a:pt x="2020570" y="91440"/>
                </a:lnTo>
                <a:lnTo>
                  <a:pt x="2019300" y="86359"/>
                </a:lnTo>
                <a:lnTo>
                  <a:pt x="2018029" y="81279"/>
                </a:lnTo>
                <a:lnTo>
                  <a:pt x="2018029" y="74929"/>
                </a:lnTo>
                <a:lnTo>
                  <a:pt x="2015489" y="69850"/>
                </a:lnTo>
                <a:lnTo>
                  <a:pt x="2014220" y="64770"/>
                </a:lnTo>
                <a:lnTo>
                  <a:pt x="2011679" y="60959"/>
                </a:lnTo>
                <a:lnTo>
                  <a:pt x="2009139" y="55879"/>
                </a:lnTo>
                <a:lnTo>
                  <a:pt x="2006600" y="50800"/>
                </a:lnTo>
                <a:lnTo>
                  <a:pt x="2004059" y="45720"/>
                </a:lnTo>
                <a:lnTo>
                  <a:pt x="2001520" y="41909"/>
                </a:lnTo>
                <a:lnTo>
                  <a:pt x="1997709" y="38100"/>
                </a:lnTo>
                <a:lnTo>
                  <a:pt x="1995170" y="33020"/>
                </a:lnTo>
                <a:lnTo>
                  <a:pt x="1991359" y="29209"/>
                </a:lnTo>
                <a:lnTo>
                  <a:pt x="1987550" y="25400"/>
                </a:lnTo>
                <a:lnTo>
                  <a:pt x="1982470" y="22859"/>
                </a:lnTo>
                <a:lnTo>
                  <a:pt x="1978659" y="19050"/>
                </a:lnTo>
                <a:lnTo>
                  <a:pt x="1974850" y="16509"/>
                </a:lnTo>
                <a:lnTo>
                  <a:pt x="1969770" y="13970"/>
                </a:lnTo>
                <a:lnTo>
                  <a:pt x="1964689" y="11429"/>
                </a:lnTo>
                <a:lnTo>
                  <a:pt x="1959609" y="8890"/>
                </a:lnTo>
                <a:lnTo>
                  <a:pt x="1955800" y="6350"/>
                </a:lnTo>
                <a:lnTo>
                  <a:pt x="1950720" y="5079"/>
                </a:lnTo>
                <a:lnTo>
                  <a:pt x="1945639" y="2540"/>
                </a:lnTo>
                <a:lnTo>
                  <a:pt x="1939289" y="2540"/>
                </a:lnTo>
                <a:lnTo>
                  <a:pt x="1934209" y="1270"/>
                </a:lnTo>
                <a:lnTo>
                  <a:pt x="1929129" y="0"/>
                </a:lnTo>
                <a:lnTo>
                  <a:pt x="1924050" y="0"/>
                </a:lnTo>
                <a:lnTo>
                  <a:pt x="1918970" y="0"/>
                </a:lnTo>
                <a:lnTo>
                  <a:pt x="102869" y="0"/>
                </a:lnTo>
                <a:close/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95570" y="19936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17409" y="26083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787390" y="2040635"/>
            <a:ext cx="143002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erif"/>
                <a:cs typeface="Liberation Serif"/>
              </a:rPr>
              <a:t>Display Error</a:t>
            </a:r>
            <a:r>
              <a:rPr sz="1600" spc="-25" dirty="0">
                <a:latin typeface="Liberation Serif"/>
                <a:cs typeface="Liberation Serif"/>
              </a:rPr>
              <a:t> </a:t>
            </a:r>
            <a:r>
              <a:rPr sz="1600" spc="-5" dirty="0">
                <a:latin typeface="Liberation Serif"/>
                <a:cs typeface="Liberation Serif"/>
              </a:rPr>
              <a:t>Message</a:t>
            </a:r>
            <a:endParaRPr sz="1600" spc="-5" dirty="0">
              <a:latin typeface="Liberation Serif"/>
              <a:cs typeface="Liberation 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658110" y="2758185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8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94610" y="3000755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561590" y="3722115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8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513965" y="3972305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77465" y="4467605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5018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513965" y="4702555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94280" y="5641085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0" y="0"/>
                </a:moveTo>
                <a:lnTo>
                  <a:pt x="60960" y="190499"/>
                </a:lnTo>
                <a:lnTo>
                  <a:pt x="12700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219700" y="2836925"/>
            <a:ext cx="800100" cy="2020570"/>
          </a:xfrm>
          <a:custGeom>
            <a:avLst/>
            <a:gdLst/>
            <a:ahLst/>
            <a:cxnLst/>
            <a:rect l="l" t="t" r="r" b="b"/>
            <a:pathLst>
              <a:path w="800100" h="2020570">
                <a:moveTo>
                  <a:pt x="0" y="2020570"/>
                </a:moveTo>
                <a:lnTo>
                  <a:pt x="800100" y="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957570" y="2666745"/>
            <a:ext cx="129539" cy="200660"/>
          </a:xfrm>
          <a:custGeom>
            <a:avLst/>
            <a:gdLst/>
            <a:ahLst/>
            <a:cxnLst/>
            <a:rect l="l" t="t" r="r" b="b"/>
            <a:pathLst>
              <a:path w="129539" h="200660">
                <a:moveTo>
                  <a:pt x="129539" y="0"/>
                </a:moveTo>
                <a:lnTo>
                  <a:pt x="0" y="153670"/>
                </a:lnTo>
                <a:lnTo>
                  <a:pt x="118109" y="200660"/>
                </a:lnTo>
                <a:lnTo>
                  <a:pt x="129539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48890" y="5337555"/>
            <a:ext cx="25400" cy="417830"/>
          </a:xfrm>
          <a:custGeom>
            <a:avLst/>
            <a:gdLst/>
            <a:ahLst/>
            <a:cxnLst/>
            <a:rect l="l" t="t" r="r" b="b"/>
            <a:pathLst>
              <a:path w="25400" h="417829">
                <a:moveTo>
                  <a:pt x="25400" y="0"/>
                </a:moveTo>
                <a:lnTo>
                  <a:pt x="0" y="41783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19500" y="7493380"/>
            <a:ext cx="316230" cy="2895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72229" y="7782940"/>
            <a:ext cx="160020" cy="8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355340" y="7357491"/>
            <a:ext cx="264160" cy="166370"/>
          </a:xfrm>
          <a:custGeom>
            <a:avLst/>
            <a:gdLst/>
            <a:ahLst/>
            <a:cxnLst/>
            <a:rect l="l" t="t" r="r" b="b"/>
            <a:pathLst>
              <a:path w="264160" h="166370">
                <a:moveTo>
                  <a:pt x="0" y="0"/>
                </a:moveTo>
                <a:lnTo>
                  <a:pt x="264160" y="16637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00120" y="7415911"/>
            <a:ext cx="119380" cy="107950"/>
          </a:xfrm>
          <a:custGeom>
            <a:avLst/>
            <a:gdLst/>
            <a:ahLst/>
            <a:cxnLst/>
            <a:rect l="l" t="t" r="r" b="b"/>
            <a:pathLst>
              <a:path w="119379" h="107950">
                <a:moveTo>
                  <a:pt x="67309" y="0"/>
                </a:moveTo>
                <a:lnTo>
                  <a:pt x="0" y="107950"/>
                </a:lnTo>
                <a:lnTo>
                  <a:pt x="119379" y="107950"/>
                </a:lnTo>
                <a:lnTo>
                  <a:pt x="67309" y="0"/>
                </a:lnTo>
                <a:close/>
              </a:path>
            </a:pathLst>
          </a:custGeom>
          <a:solidFill>
            <a:srgbClr val="40709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13"/>
          <p:cNvSpPr txBox="1"/>
          <p:nvPr/>
        </p:nvSpPr>
        <p:spPr>
          <a:xfrm>
            <a:off x="2077719" y="3271265"/>
            <a:ext cx="969010" cy="3816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iberation Serif"/>
                <a:cs typeface="Liberation Serif"/>
              </a:rPr>
              <a:t>Search</a:t>
            </a:r>
            <a:r>
              <a:rPr sz="1200" spc="-40" dirty="0">
                <a:latin typeface="Liberation Serif"/>
                <a:cs typeface="Liberation Serif"/>
              </a:rPr>
              <a:t> </a:t>
            </a:r>
            <a:r>
              <a:rPr sz="1200" spc="-5" dirty="0">
                <a:latin typeface="Liberation Serif"/>
                <a:cs typeface="Liberation Serif"/>
              </a:rPr>
              <a:t>location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3280" y="2348230"/>
            <a:ext cx="982980" cy="2279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Serif"/>
                <a:cs typeface="Liberation Serif"/>
              </a:rPr>
              <a:t>Enter</a:t>
            </a:r>
            <a:r>
              <a:rPr sz="1400" spc="-50" dirty="0">
                <a:latin typeface="Liberation Serif"/>
                <a:cs typeface="Liberation Serif"/>
              </a:rPr>
              <a:t> </a:t>
            </a:r>
            <a:r>
              <a:rPr sz="1400" spc="-5" dirty="0">
                <a:latin typeface="Liberation Serif"/>
                <a:cs typeface="Liberation Serif"/>
              </a:rPr>
              <a:t>city</a:t>
            </a:r>
            <a:endParaRPr sz="1400" spc="-5" dirty="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9160" y="461010"/>
            <a:ext cx="361569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Liberation Serif"/>
                <a:cs typeface="Liberation Serif"/>
              </a:rPr>
              <a:t>class</a:t>
            </a:r>
            <a:r>
              <a:rPr sz="3600" spc="-50" dirty="0">
                <a:latin typeface="Liberation Serif"/>
                <a:cs typeface="Liberation Serif"/>
              </a:rPr>
              <a:t> </a:t>
            </a:r>
            <a:r>
              <a:rPr sz="3600" spc="-5" dirty="0">
                <a:latin typeface="Liberation Serif"/>
                <a:cs typeface="Liberation Serif"/>
              </a:rPr>
              <a:t>diagram</a:t>
            </a:r>
            <a:endParaRPr sz="3600" spc="-5" dirty="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569" y="2867405"/>
            <a:ext cx="2670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Use case</a:t>
            </a:r>
            <a:r>
              <a:rPr sz="2800" b="1" u="heavy" spc="-60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diagram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8950" y="1682495"/>
            <a:ext cx="1532890" cy="80898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38950" y="1682750"/>
            <a:ext cx="2191385" cy="8997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38100" rIns="0" bIns="0" rtlCol="0">
            <a:spAutoFit/>
          </a:bodyPr>
          <a:lstStyle/>
          <a:p>
            <a:pPr marL="205740" marR="542925" indent="-1143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Liberation Serif"/>
                <a:cs typeface="Liberation Serif"/>
              </a:rPr>
              <a:t>&lt;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&lt;In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&gt;&gt;  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sz="14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+Request</a:t>
            </a: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>
              <a:lnSpc>
                <a:spcPct val="100000"/>
              </a:lnSpc>
            </a:pP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+city name</a:t>
            </a:r>
            <a:endParaRPr sz="140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8100" y="1695450"/>
            <a:ext cx="2026285" cy="8089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R="570230" algn="ctr">
              <a:lnSpc>
                <a:spcPct val="100000"/>
              </a:lnSpc>
            </a:pP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70230" algn="ctr">
              <a:lnSpc>
                <a:spcPct val="100000"/>
              </a:lnSpc>
            </a:pP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+have</a:t>
            </a: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69595" algn="ctr">
              <a:lnSpc>
                <a:spcPct val="100000"/>
              </a:lnSpc>
            </a:pP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+have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1300" y="1972055"/>
            <a:ext cx="1029969" cy="181610"/>
          </a:xfrm>
          <a:custGeom>
            <a:avLst/>
            <a:gdLst/>
            <a:ahLst/>
            <a:cxnLst/>
            <a:rect l="l" t="t" r="r" b="b"/>
            <a:pathLst>
              <a:path w="1029970" h="181610">
                <a:moveTo>
                  <a:pt x="938529" y="0"/>
                </a:moveTo>
                <a:lnTo>
                  <a:pt x="938529" y="44450"/>
                </a:lnTo>
                <a:lnTo>
                  <a:pt x="0" y="44450"/>
                </a:lnTo>
                <a:lnTo>
                  <a:pt x="45719" y="90170"/>
                </a:lnTo>
                <a:lnTo>
                  <a:pt x="0" y="135890"/>
                </a:lnTo>
                <a:lnTo>
                  <a:pt x="938529" y="135890"/>
                </a:lnTo>
                <a:lnTo>
                  <a:pt x="938529" y="181610"/>
                </a:lnTo>
                <a:lnTo>
                  <a:pt x="1029970" y="90170"/>
                </a:lnTo>
                <a:lnTo>
                  <a:pt x="938529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81300" y="1972055"/>
            <a:ext cx="1029969" cy="181610"/>
          </a:xfrm>
          <a:custGeom>
            <a:avLst/>
            <a:gdLst/>
            <a:ahLst/>
            <a:cxnLst/>
            <a:rect l="l" t="t" r="r" b="b"/>
            <a:pathLst>
              <a:path w="1029970" h="181610">
                <a:moveTo>
                  <a:pt x="0" y="44450"/>
                </a:moveTo>
                <a:lnTo>
                  <a:pt x="938529" y="44450"/>
                </a:lnTo>
                <a:lnTo>
                  <a:pt x="938529" y="0"/>
                </a:lnTo>
                <a:lnTo>
                  <a:pt x="1029970" y="90170"/>
                </a:lnTo>
                <a:lnTo>
                  <a:pt x="938529" y="181610"/>
                </a:lnTo>
                <a:lnTo>
                  <a:pt x="938529" y="135890"/>
                </a:lnTo>
                <a:lnTo>
                  <a:pt x="0" y="135890"/>
                </a:lnTo>
                <a:lnTo>
                  <a:pt x="45719" y="90170"/>
                </a:lnTo>
                <a:lnTo>
                  <a:pt x="0" y="44450"/>
                </a:lnTo>
                <a:close/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81300" y="19720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11270" y="21536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87059" y="1965705"/>
            <a:ext cx="1028700" cy="181610"/>
          </a:xfrm>
          <a:custGeom>
            <a:avLst/>
            <a:gdLst/>
            <a:ahLst/>
            <a:cxnLst/>
            <a:rect l="l" t="t" r="r" b="b"/>
            <a:pathLst>
              <a:path w="1028700" h="181610">
                <a:moveTo>
                  <a:pt x="938530" y="0"/>
                </a:moveTo>
                <a:lnTo>
                  <a:pt x="938530" y="44450"/>
                </a:lnTo>
                <a:lnTo>
                  <a:pt x="0" y="44450"/>
                </a:lnTo>
                <a:lnTo>
                  <a:pt x="44450" y="90170"/>
                </a:lnTo>
                <a:lnTo>
                  <a:pt x="0" y="135890"/>
                </a:lnTo>
                <a:lnTo>
                  <a:pt x="938530" y="135890"/>
                </a:lnTo>
                <a:lnTo>
                  <a:pt x="938530" y="181610"/>
                </a:lnTo>
                <a:lnTo>
                  <a:pt x="1028699" y="90170"/>
                </a:lnTo>
                <a:lnTo>
                  <a:pt x="93853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87059" y="1965705"/>
            <a:ext cx="1028700" cy="181610"/>
          </a:xfrm>
          <a:custGeom>
            <a:avLst/>
            <a:gdLst/>
            <a:ahLst/>
            <a:cxnLst/>
            <a:rect l="l" t="t" r="r" b="b"/>
            <a:pathLst>
              <a:path w="1028700" h="181610">
                <a:moveTo>
                  <a:pt x="0" y="44450"/>
                </a:moveTo>
                <a:lnTo>
                  <a:pt x="938530" y="44450"/>
                </a:lnTo>
                <a:lnTo>
                  <a:pt x="938530" y="0"/>
                </a:lnTo>
                <a:lnTo>
                  <a:pt x="1028699" y="90170"/>
                </a:lnTo>
                <a:lnTo>
                  <a:pt x="938530" y="181610"/>
                </a:lnTo>
                <a:lnTo>
                  <a:pt x="938530" y="135890"/>
                </a:lnTo>
                <a:lnTo>
                  <a:pt x="0" y="135890"/>
                </a:lnTo>
                <a:lnTo>
                  <a:pt x="44450" y="90170"/>
                </a:lnTo>
                <a:lnTo>
                  <a:pt x="0" y="44450"/>
                </a:lnTo>
                <a:close/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87059" y="19657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15759" y="21473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35680" y="3418205"/>
            <a:ext cx="1379220" cy="903605"/>
          </a:xfrm>
          <a:custGeom>
            <a:avLst/>
            <a:gdLst/>
            <a:ahLst/>
            <a:cxnLst/>
            <a:rect l="l" t="t" r="r" b="b"/>
            <a:pathLst>
              <a:path w="1162050" h="678179">
                <a:moveTo>
                  <a:pt x="621029" y="0"/>
                </a:moveTo>
                <a:lnTo>
                  <a:pt x="562610" y="0"/>
                </a:lnTo>
                <a:lnTo>
                  <a:pt x="505460" y="2539"/>
                </a:lnTo>
                <a:lnTo>
                  <a:pt x="420369" y="12700"/>
                </a:lnTo>
                <a:lnTo>
                  <a:pt x="339089" y="30480"/>
                </a:lnTo>
                <a:lnTo>
                  <a:pt x="288289" y="45720"/>
                </a:lnTo>
                <a:lnTo>
                  <a:pt x="240029" y="64770"/>
                </a:lnTo>
                <a:lnTo>
                  <a:pt x="194310" y="85089"/>
                </a:lnTo>
                <a:lnTo>
                  <a:pt x="153669" y="109220"/>
                </a:lnTo>
                <a:lnTo>
                  <a:pt x="116839" y="134620"/>
                </a:lnTo>
                <a:lnTo>
                  <a:pt x="83819" y="162560"/>
                </a:lnTo>
                <a:lnTo>
                  <a:pt x="57150" y="191770"/>
                </a:lnTo>
                <a:lnTo>
                  <a:pt x="34289" y="223520"/>
                </a:lnTo>
                <a:lnTo>
                  <a:pt x="11429" y="271780"/>
                </a:lnTo>
                <a:lnTo>
                  <a:pt x="0" y="321310"/>
                </a:lnTo>
                <a:lnTo>
                  <a:pt x="0" y="346710"/>
                </a:lnTo>
                <a:lnTo>
                  <a:pt x="13969" y="414020"/>
                </a:lnTo>
                <a:lnTo>
                  <a:pt x="39369" y="462280"/>
                </a:lnTo>
                <a:lnTo>
                  <a:pt x="76200" y="508000"/>
                </a:lnTo>
                <a:lnTo>
                  <a:pt x="107950" y="535939"/>
                </a:lnTo>
                <a:lnTo>
                  <a:pt x="143510" y="562610"/>
                </a:lnTo>
                <a:lnTo>
                  <a:pt x="184150" y="586739"/>
                </a:lnTo>
                <a:lnTo>
                  <a:pt x="251460" y="618489"/>
                </a:lnTo>
                <a:lnTo>
                  <a:pt x="300989" y="636270"/>
                </a:lnTo>
                <a:lnTo>
                  <a:pt x="351789" y="650239"/>
                </a:lnTo>
                <a:lnTo>
                  <a:pt x="434339" y="666750"/>
                </a:lnTo>
                <a:lnTo>
                  <a:pt x="490219" y="674370"/>
                </a:lnTo>
                <a:lnTo>
                  <a:pt x="576579" y="678180"/>
                </a:lnTo>
                <a:lnTo>
                  <a:pt x="605789" y="678180"/>
                </a:lnTo>
                <a:lnTo>
                  <a:pt x="692150" y="671830"/>
                </a:lnTo>
                <a:lnTo>
                  <a:pt x="802639" y="652780"/>
                </a:lnTo>
                <a:lnTo>
                  <a:pt x="828039" y="645160"/>
                </a:lnTo>
                <a:lnTo>
                  <a:pt x="854710" y="637539"/>
                </a:lnTo>
                <a:lnTo>
                  <a:pt x="904239" y="621030"/>
                </a:lnTo>
                <a:lnTo>
                  <a:pt x="949960" y="600710"/>
                </a:lnTo>
                <a:lnTo>
                  <a:pt x="993139" y="577850"/>
                </a:lnTo>
                <a:lnTo>
                  <a:pt x="1031239" y="552450"/>
                </a:lnTo>
                <a:lnTo>
                  <a:pt x="1065529" y="525780"/>
                </a:lnTo>
                <a:lnTo>
                  <a:pt x="1094739" y="496570"/>
                </a:lnTo>
                <a:lnTo>
                  <a:pt x="1118869" y="466089"/>
                </a:lnTo>
                <a:lnTo>
                  <a:pt x="1145539" y="417830"/>
                </a:lnTo>
                <a:lnTo>
                  <a:pt x="1159510" y="368300"/>
                </a:lnTo>
                <a:lnTo>
                  <a:pt x="1162050" y="335280"/>
                </a:lnTo>
                <a:lnTo>
                  <a:pt x="1160779" y="317500"/>
                </a:lnTo>
                <a:lnTo>
                  <a:pt x="1149350" y="267970"/>
                </a:lnTo>
                <a:lnTo>
                  <a:pt x="1123950" y="219710"/>
                </a:lnTo>
                <a:lnTo>
                  <a:pt x="1113789" y="203200"/>
                </a:lnTo>
                <a:lnTo>
                  <a:pt x="1088389" y="173989"/>
                </a:lnTo>
                <a:lnTo>
                  <a:pt x="1057910" y="144780"/>
                </a:lnTo>
                <a:lnTo>
                  <a:pt x="1022350" y="118110"/>
                </a:lnTo>
                <a:lnTo>
                  <a:pt x="982979" y="93980"/>
                </a:lnTo>
                <a:lnTo>
                  <a:pt x="915669" y="62230"/>
                </a:lnTo>
                <a:lnTo>
                  <a:pt x="867410" y="43180"/>
                </a:lnTo>
                <a:lnTo>
                  <a:pt x="815339" y="29210"/>
                </a:lnTo>
                <a:lnTo>
                  <a:pt x="788669" y="21589"/>
                </a:lnTo>
                <a:lnTo>
                  <a:pt x="734060" y="11430"/>
                </a:lnTo>
                <a:lnTo>
                  <a:pt x="678179" y="3810"/>
                </a:lnTo>
                <a:lnTo>
                  <a:pt x="648969" y="2539"/>
                </a:lnTo>
                <a:lnTo>
                  <a:pt x="621029" y="0"/>
                </a:lnTo>
                <a:close/>
              </a:path>
            </a:pathLst>
          </a:custGeom>
          <a:solidFill>
            <a:srgbClr val="4371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86759" y="34185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2E51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48809" y="40967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2E51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98569" y="3670680"/>
            <a:ext cx="6565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Serif"/>
                <a:cs typeface="Liberation Serif"/>
              </a:rPr>
              <a:t>Enter</a:t>
            </a:r>
            <a:r>
              <a:rPr sz="1400" spc="-55" dirty="0">
                <a:latin typeface="Liberation Serif"/>
                <a:cs typeface="Liberation Serif"/>
              </a:rPr>
              <a:t> </a:t>
            </a:r>
            <a:r>
              <a:rPr sz="1400" spc="-5" dirty="0">
                <a:latin typeface="Liberation Serif"/>
                <a:cs typeface="Liberation Serif"/>
              </a:rPr>
              <a:t>City</a:t>
            </a:r>
            <a:endParaRPr sz="1400" spc="-5" dirty="0">
              <a:latin typeface="Liberation Serif"/>
              <a:cs typeface="Liberation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14850" y="4588510"/>
            <a:ext cx="1380490" cy="74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93285" y="4707255"/>
            <a:ext cx="102362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latin typeface="Liberation Serif"/>
                <a:cs typeface="Liberation Serif"/>
              </a:rPr>
              <a:t>JSON</a:t>
            </a:r>
            <a:endParaRPr sz="1600">
              <a:latin typeface="Liberation Serif"/>
              <a:cs typeface="Liberation Serif"/>
            </a:endParaRPr>
          </a:p>
          <a:p>
            <a:pPr algn="ctr">
              <a:lnSpc>
                <a:spcPct val="100000"/>
              </a:lnSpc>
            </a:pPr>
            <a:r>
              <a:rPr sz="1600" b="1" spc="-70" dirty="0">
                <a:latin typeface="Liberation Serif"/>
                <a:cs typeface="Liberation Serif"/>
              </a:rPr>
              <a:t>r</a:t>
            </a:r>
            <a:r>
              <a:rPr sz="1600" b="1" spc="-65" dirty="0">
                <a:latin typeface="Liberation Serif"/>
                <a:cs typeface="Liberation Serif"/>
              </a:rPr>
              <a:t>e</a:t>
            </a:r>
            <a:r>
              <a:rPr sz="1600" b="1" spc="-10" dirty="0">
                <a:latin typeface="Liberation Serif"/>
                <a:cs typeface="Liberation Serif"/>
              </a:rPr>
              <a:t>s</a:t>
            </a:r>
            <a:r>
              <a:rPr sz="1600" b="1" spc="-35" dirty="0">
                <a:latin typeface="Liberation Serif"/>
                <a:cs typeface="Liberation Serif"/>
              </a:rPr>
              <a:t>pons</a:t>
            </a:r>
            <a:r>
              <a:rPr sz="1600" b="1" dirty="0">
                <a:latin typeface="Liberation Serif"/>
                <a:cs typeface="Liberation Serif"/>
              </a:rPr>
              <a:t>e</a:t>
            </a:r>
            <a:endParaRPr sz="1600" b="1" dirty="0">
              <a:latin typeface="Liberation Serif"/>
              <a:cs typeface="Liberation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47950" y="5578855"/>
            <a:ext cx="267589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47950" y="5578855"/>
            <a:ext cx="2677160" cy="704850"/>
          </a:xfrm>
          <a:custGeom>
            <a:avLst/>
            <a:gdLst/>
            <a:ahLst/>
            <a:cxnLst/>
            <a:rect l="l" t="t" r="r" b="b"/>
            <a:pathLst>
              <a:path w="2677160" h="704850">
                <a:moveTo>
                  <a:pt x="0" y="353059"/>
                </a:moveTo>
                <a:lnTo>
                  <a:pt x="1269" y="335279"/>
                </a:lnTo>
                <a:lnTo>
                  <a:pt x="6350" y="317500"/>
                </a:lnTo>
                <a:lnTo>
                  <a:pt x="26669" y="283209"/>
                </a:lnTo>
                <a:lnTo>
                  <a:pt x="58419" y="248919"/>
                </a:lnTo>
                <a:lnTo>
                  <a:pt x="104139" y="215900"/>
                </a:lnTo>
                <a:lnTo>
                  <a:pt x="162560" y="184150"/>
                </a:lnTo>
                <a:lnTo>
                  <a:pt x="232410" y="154939"/>
                </a:lnTo>
                <a:lnTo>
                  <a:pt x="270510" y="139700"/>
                </a:lnTo>
                <a:lnTo>
                  <a:pt x="312419" y="127000"/>
                </a:lnTo>
                <a:lnTo>
                  <a:pt x="356869" y="113029"/>
                </a:lnTo>
                <a:lnTo>
                  <a:pt x="402589" y="100329"/>
                </a:lnTo>
                <a:lnTo>
                  <a:pt x="452119" y="88900"/>
                </a:lnTo>
                <a:lnTo>
                  <a:pt x="502919" y="77469"/>
                </a:lnTo>
                <a:lnTo>
                  <a:pt x="556260" y="67309"/>
                </a:lnTo>
                <a:lnTo>
                  <a:pt x="610870" y="57150"/>
                </a:lnTo>
                <a:lnTo>
                  <a:pt x="668020" y="48259"/>
                </a:lnTo>
                <a:lnTo>
                  <a:pt x="726439" y="39369"/>
                </a:lnTo>
                <a:lnTo>
                  <a:pt x="786129" y="31750"/>
                </a:lnTo>
                <a:lnTo>
                  <a:pt x="848360" y="25400"/>
                </a:lnTo>
                <a:lnTo>
                  <a:pt x="910589" y="19050"/>
                </a:lnTo>
                <a:lnTo>
                  <a:pt x="974089" y="13969"/>
                </a:lnTo>
                <a:lnTo>
                  <a:pt x="1038860" y="8889"/>
                </a:lnTo>
                <a:lnTo>
                  <a:pt x="1103629" y="6350"/>
                </a:lnTo>
                <a:lnTo>
                  <a:pt x="1169670" y="2539"/>
                </a:lnTo>
                <a:lnTo>
                  <a:pt x="1235710" y="1269"/>
                </a:lnTo>
                <a:lnTo>
                  <a:pt x="1303020" y="0"/>
                </a:lnTo>
                <a:lnTo>
                  <a:pt x="1369060" y="0"/>
                </a:lnTo>
                <a:lnTo>
                  <a:pt x="1436370" y="1269"/>
                </a:lnTo>
                <a:lnTo>
                  <a:pt x="1502410" y="2539"/>
                </a:lnTo>
                <a:lnTo>
                  <a:pt x="1568450" y="5079"/>
                </a:lnTo>
                <a:lnTo>
                  <a:pt x="1634489" y="8889"/>
                </a:lnTo>
                <a:lnTo>
                  <a:pt x="1697989" y="12700"/>
                </a:lnTo>
                <a:lnTo>
                  <a:pt x="1762760" y="19050"/>
                </a:lnTo>
                <a:lnTo>
                  <a:pt x="1824989" y="24129"/>
                </a:lnTo>
                <a:lnTo>
                  <a:pt x="1885950" y="31750"/>
                </a:lnTo>
                <a:lnTo>
                  <a:pt x="1946910" y="39369"/>
                </a:lnTo>
                <a:lnTo>
                  <a:pt x="2005329" y="46989"/>
                </a:lnTo>
                <a:lnTo>
                  <a:pt x="2062479" y="55879"/>
                </a:lnTo>
                <a:lnTo>
                  <a:pt x="2117090" y="66039"/>
                </a:lnTo>
                <a:lnTo>
                  <a:pt x="2170429" y="76200"/>
                </a:lnTo>
                <a:lnTo>
                  <a:pt x="2221229" y="87629"/>
                </a:lnTo>
                <a:lnTo>
                  <a:pt x="2270760" y="100329"/>
                </a:lnTo>
                <a:lnTo>
                  <a:pt x="2317750" y="113029"/>
                </a:lnTo>
                <a:lnTo>
                  <a:pt x="2362200" y="125729"/>
                </a:lnTo>
                <a:lnTo>
                  <a:pt x="2402840" y="139700"/>
                </a:lnTo>
                <a:lnTo>
                  <a:pt x="2442210" y="153669"/>
                </a:lnTo>
                <a:lnTo>
                  <a:pt x="2479040" y="167639"/>
                </a:lnTo>
                <a:lnTo>
                  <a:pt x="2542540" y="199389"/>
                </a:lnTo>
                <a:lnTo>
                  <a:pt x="2594610" y="231139"/>
                </a:lnTo>
                <a:lnTo>
                  <a:pt x="2633979" y="265429"/>
                </a:lnTo>
                <a:lnTo>
                  <a:pt x="2661920" y="299719"/>
                </a:lnTo>
                <a:lnTo>
                  <a:pt x="2677160" y="351789"/>
                </a:lnTo>
                <a:lnTo>
                  <a:pt x="2675890" y="369569"/>
                </a:lnTo>
                <a:lnTo>
                  <a:pt x="2651760" y="421639"/>
                </a:lnTo>
                <a:lnTo>
                  <a:pt x="2618740" y="455929"/>
                </a:lnTo>
                <a:lnTo>
                  <a:pt x="2573020" y="488950"/>
                </a:lnTo>
                <a:lnTo>
                  <a:pt x="2515870" y="520700"/>
                </a:lnTo>
                <a:lnTo>
                  <a:pt x="2447290" y="549909"/>
                </a:lnTo>
                <a:lnTo>
                  <a:pt x="2407920" y="563879"/>
                </a:lnTo>
                <a:lnTo>
                  <a:pt x="2367279" y="577850"/>
                </a:lnTo>
                <a:lnTo>
                  <a:pt x="2322829" y="591819"/>
                </a:lnTo>
                <a:lnTo>
                  <a:pt x="2277110" y="604519"/>
                </a:lnTo>
                <a:lnTo>
                  <a:pt x="2227579" y="615950"/>
                </a:lnTo>
                <a:lnTo>
                  <a:pt x="2176779" y="627379"/>
                </a:lnTo>
                <a:lnTo>
                  <a:pt x="2123440" y="637539"/>
                </a:lnTo>
                <a:lnTo>
                  <a:pt x="2068829" y="647700"/>
                </a:lnTo>
                <a:lnTo>
                  <a:pt x="2011679" y="657859"/>
                </a:lnTo>
                <a:lnTo>
                  <a:pt x="1953260" y="665479"/>
                </a:lnTo>
                <a:lnTo>
                  <a:pt x="1893570" y="673100"/>
                </a:lnTo>
                <a:lnTo>
                  <a:pt x="1832610" y="680719"/>
                </a:lnTo>
                <a:lnTo>
                  <a:pt x="1770379" y="685800"/>
                </a:lnTo>
                <a:lnTo>
                  <a:pt x="1706879" y="692150"/>
                </a:lnTo>
                <a:lnTo>
                  <a:pt x="1642110" y="695959"/>
                </a:lnTo>
                <a:lnTo>
                  <a:pt x="1576070" y="699769"/>
                </a:lnTo>
                <a:lnTo>
                  <a:pt x="1510029" y="702309"/>
                </a:lnTo>
                <a:lnTo>
                  <a:pt x="1443989" y="703579"/>
                </a:lnTo>
                <a:lnTo>
                  <a:pt x="1377950" y="704850"/>
                </a:lnTo>
                <a:lnTo>
                  <a:pt x="1310639" y="704850"/>
                </a:lnTo>
                <a:lnTo>
                  <a:pt x="1244600" y="704850"/>
                </a:lnTo>
                <a:lnTo>
                  <a:pt x="1178560" y="702309"/>
                </a:lnTo>
                <a:lnTo>
                  <a:pt x="1112520" y="699769"/>
                </a:lnTo>
                <a:lnTo>
                  <a:pt x="1046479" y="697229"/>
                </a:lnTo>
                <a:lnTo>
                  <a:pt x="981710" y="692150"/>
                </a:lnTo>
                <a:lnTo>
                  <a:pt x="918210" y="687069"/>
                </a:lnTo>
                <a:lnTo>
                  <a:pt x="854710" y="681989"/>
                </a:lnTo>
                <a:lnTo>
                  <a:pt x="793750" y="674369"/>
                </a:lnTo>
                <a:lnTo>
                  <a:pt x="734060" y="666750"/>
                </a:lnTo>
                <a:lnTo>
                  <a:pt x="674370" y="659129"/>
                </a:lnTo>
                <a:lnTo>
                  <a:pt x="617220" y="650239"/>
                </a:lnTo>
                <a:lnTo>
                  <a:pt x="562610" y="640079"/>
                </a:lnTo>
                <a:lnTo>
                  <a:pt x="509269" y="629919"/>
                </a:lnTo>
                <a:lnTo>
                  <a:pt x="457200" y="618489"/>
                </a:lnTo>
                <a:lnTo>
                  <a:pt x="408939" y="605789"/>
                </a:lnTo>
                <a:lnTo>
                  <a:pt x="361950" y="594359"/>
                </a:lnTo>
                <a:lnTo>
                  <a:pt x="317500" y="580389"/>
                </a:lnTo>
                <a:lnTo>
                  <a:pt x="275589" y="567689"/>
                </a:lnTo>
                <a:lnTo>
                  <a:pt x="236219" y="552450"/>
                </a:lnTo>
                <a:lnTo>
                  <a:pt x="199389" y="538479"/>
                </a:lnTo>
                <a:lnTo>
                  <a:pt x="135889" y="508000"/>
                </a:lnTo>
                <a:lnTo>
                  <a:pt x="82550" y="474979"/>
                </a:lnTo>
                <a:lnTo>
                  <a:pt x="43180" y="441959"/>
                </a:lnTo>
                <a:lnTo>
                  <a:pt x="15239" y="407669"/>
                </a:lnTo>
                <a:lnTo>
                  <a:pt x="1269" y="372109"/>
                </a:lnTo>
                <a:lnTo>
                  <a:pt x="0" y="353059"/>
                </a:lnTo>
                <a:close/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47950" y="5578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25109" y="62849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203575" y="5755385"/>
            <a:ext cx="147701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iberation Serif"/>
                <a:cs typeface="Liberation Serif"/>
              </a:rPr>
              <a:t>Response</a:t>
            </a:r>
            <a:r>
              <a:rPr sz="1400" spc="-15" dirty="0">
                <a:latin typeface="Liberation Serif"/>
                <a:cs typeface="Liberation Serif"/>
              </a:rPr>
              <a:t> </a:t>
            </a:r>
            <a:r>
              <a:rPr sz="1400" spc="-5" dirty="0">
                <a:latin typeface="Liberation Serif"/>
                <a:cs typeface="Liberation Serif"/>
              </a:rPr>
              <a:t>Interpretation</a:t>
            </a:r>
            <a:endParaRPr sz="1400" spc="-5" dirty="0">
              <a:latin typeface="Liberation Serif"/>
              <a:cs typeface="Liberation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0375" y="5718810"/>
            <a:ext cx="1628140" cy="7404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9600" y="56931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77060" y="63218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73760" y="5811520"/>
            <a:ext cx="94170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Liberation Serif"/>
                <a:cs typeface="Liberation Serif"/>
              </a:rPr>
              <a:t>D</a:t>
            </a:r>
            <a:r>
              <a:rPr sz="1400" spc="5" dirty="0">
                <a:latin typeface="Liberation Serif"/>
                <a:cs typeface="Liberation Serif"/>
              </a:rPr>
              <a:t>i</a:t>
            </a:r>
            <a:r>
              <a:rPr sz="1400" spc="-10" dirty="0">
                <a:latin typeface="Liberation Serif"/>
                <a:cs typeface="Liberation Serif"/>
              </a:rPr>
              <a:t>s</a:t>
            </a:r>
            <a:r>
              <a:rPr sz="1400" dirty="0">
                <a:latin typeface="Liberation Serif"/>
                <a:cs typeface="Liberation Serif"/>
              </a:rPr>
              <a:t>p</a:t>
            </a:r>
            <a:r>
              <a:rPr sz="1400" spc="5" dirty="0">
                <a:latin typeface="Liberation Serif"/>
                <a:cs typeface="Liberation Serif"/>
              </a:rPr>
              <a:t>l</a:t>
            </a:r>
            <a:r>
              <a:rPr sz="1400" spc="-5" dirty="0">
                <a:latin typeface="Liberation Serif"/>
                <a:cs typeface="Liberation Serif"/>
              </a:rPr>
              <a:t>a</a:t>
            </a:r>
            <a:r>
              <a:rPr sz="1400" dirty="0">
                <a:latin typeface="Liberation Serif"/>
                <a:cs typeface="Liberation Serif"/>
              </a:rPr>
              <a:t>y  </a:t>
            </a:r>
            <a:r>
              <a:rPr sz="1400" spc="5" dirty="0">
                <a:latin typeface="Liberation Serif"/>
                <a:cs typeface="Liberation Serif"/>
              </a:rPr>
              <a:t>l</a:t>
            </a:r>
            <a:r>
              <a:rPr sz="1400" dirty="0">
                <a:latin typeface="Liberation Serif"/>
                <a:cs typeface="Liberation Serif"/>
              </a:rPr>
              <a:t>o</a:t>
            </a:r>
            <a:r>
              <a:rPr sz="1400" spc="-5" dirty="0">
                <a:latin typeface="Liberation Serif"/>
                <a:cs typeface="Liberation Serif"/>
              </a:rPr>
              <a:t>cat</a:t>
            </a:r>
            <a:r>
              <a:rPr sz="1400" spc="5" dirty="0">
                <a:latin typeface="Liberation Serif"/>
                <a:cs typeface="Liberation Serif"/>
              </a:rPr>
              <a:t>i</a:t>
            </a:r>
            <a:r>
              <a:rPr sz="1400" dirty="0">
                <a:latin typeface="Liberation Serif"/>
                <a:cs typeface="Liberation Serif"/>
              </a:rPr>
              <a:t>on</a:t>
            </a:r>
            <a:endParaRPr sz="1400" dirty="0">
              <a:latin typeface="Liberation Serif"/>
              <a:cs typeface="Liberation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551939" y="7350505"/>
            <a:ext cx="151511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51939" y="7350505"/>
            <a:ext cx="1515110" cy="723900"/>
          </a:xfrm>
          <a:custGeom>
            <a:avLst/>
            <a:gdLst/>
            <a:ahLst/>
            <a:cxnLst/>
            <a:rect l="l" t="t" r="r" b="b"/>
            <a:pathLst>
              <a:path w="1515110" h="723900">
                <a:moveTo>
                  <a:pt x="0" y="361950"/>
                </a:moveTo>
                <a:lnTo>
                  <a:pt x="1269" y="344170"/>
                </a:lnTo>
                <a:lnTo>
                  <a:pt x="3809" y="326390"/>
                </a:lnTo>
                <a:lnTo>
                  <a:pt x="24129" y="273050"/>
                </a:lnTo>
                <a:lnTo>
                  <a:pt x="45719" y="238760"/>
                </a:lnTo>
                <a:lnTo>
                  <a:pt x="74929" y="205740"/>
                </a:lnTo>
                <a:lnTo>
                  <a:pt x="110490" y="173990"/>
                </a:lnTo>
                <a:lnTo>
                  <a:pt x="152399" y="144780"/>
                </a:lnTo>
                <a:lnTo>
                  <a:pt x="200659" y="116840"/>
                </a:lnTo>
                <a:lnTo>
                  <a:pt x="227329" y="104140"/>
                </a:lnTo>
                <a:lnTo>
                  <a:pt x="253999" y="91440"/>
                </a:lnTo>
                <a:lnTo>
                  <a:pt x="283209" y="80010"/>
                </a:lnTo>
                <a:lnTo>
                  <a:pt x="312420" y="69850"/>
                </a:lnTo>
                <a:lnTo>
                  <a:pt x="344170" y="59690"/>
                </a:lnTo>
                <a:lnTo>
                  <a:pt x="375920" y="49530"/>
                </a:lnTo>
                <a:lnTo>
                  <a:pt x="408940" y="40640"/>
                </a:lnTo>
                <a:lnTo>
                  <a:pt x="441959" y="33020"/>
                </a:lnTo>
                <a:lnTo>
                  <a:pt x="477520" y="26670"/>
                </a:lnTo>
                <a:lnTo>
                  <a:pt x="511809" y="20320"/>
                </a:lnTo>
                <a:lnTo>
                  <a:pt x="548640" y="13970"/>
                </a:lnTo>
                <a:lnTo>
                  <a:pt x="584199" y="10160"/>
                </a:lnTo>
                <a:lnTo>
                  <a:pt x="621029" y="6350"/>
                </a:lnTo>
                <a:lnTo>
                  <a:pt x="659129" y="3810"/>
                </a:lnTo>
                <a:lnTo>
                  <a:pt x="695960" y="1270"/>
                </a:lnTo>
                <a:lnTo>
                  <a:pt x="734060" y="0"/>
                </a:lnTo>
                <a:lnTo>
                  <a:pt x="770890" y="0"/>
                </a:lnTo>
                <a:lnTo>
                  <a:pt x="808990" y="1270"/>
                </a:lnTo>
                <a:lnTo>
                  <a:pt x="882649" y="5080"/>
                </a:lnTo>
                <a:lnTo>
                  <a:pt x="920749" y="8890"/>
                </a:lnTo>
                <a:lnTo>
                  <a:pt x="993140" y="17780"/>
                </a:lnTo>
                <a:lnTo>
                  <a:pt x="1062990" y="30480"/>
                </a:lnTo>
                <a:lnTo>
                  <a:pt x="1130299" y="46990"/>
                </a:lnTo>
                <a:lnTo>
                  <a:pt x="1193799" y="66040"/>
                </a:lnTo>
                <a:lnTo>
                  <a:pt x="1253490" y="88900"/>
                </a:lnTo>
                <a:lnTo>
                  <a:pt x="1306830" y="113030"/>
                </a:lnTo>
                <a:lnTo>
                  <a:pt x="1332230" y="127000"/>
                </a:lnTo>
                <a:lnTo>
                  <a:pt x="1356360" y="139700"/>
                </a:lnTo>
                <a:lnTo>
                  <a:pt x="1399540" y="170180"/>
                </a:lnTo>
                <a:lnTo>
                  <a:pt x="1436370" y="200660"/>
                </a:lnTo>
                <a:lnTo>
                  <a:pt x="1451610" y="217170"/>
                </a:lnTo>
                <a:lnTo>
                  <a:pt x="1466849" y="233680"/>
                </a:lnTo>
                <a:lnTo>
                  <a:pt x="1478280" y="251460"/>
                </a:lnTo>
                <a:lnTo>
                  <a:pt x="1489710" y="267970"/>
                </a:lnTo>
                <a:lnTo>
                  <a:pt x="1498599" y="285750"/>
                </a:lnTo>
                <a:lnTo>
                  <a:pt x="1504949" y="303530"/>
                </a:lnTo>
                <a:lnTo>
                  <a:pt x="1510030" y="321310"/>
                </a:lnTo>
                <a:lnTo>
                  <a:pt x="1513840" y="339090"/>
                </a:lnTo>
                <a:lnTo>
                  <a:pt x="1515110" y="356870"/>
                </a:lnTo>
                <a:lnTo>
                  <a:pt x="1515110" y="374650"/>
                </a:lnTo>
                <a:lnTo>
                  <a:pt x="1502410" y="427990"/>
                </a:lnTo>
                <a:lnTo>
                  <a:pt x="1485899" y="463550"/>
                </a:lnTo>
                <a:lnTo>
                  <a:pt x="1460499" y="497840"/>
                </a:lnTo>
                <a:lnTo>
                  <a:pt x="1428749" y="529590"/>
                </a:lnTo>
                <a:lnTo>
                  <a:pt x="1410970" y="546100"/>
                </a:lnTo>
                <a:lnTo>
                  <a:pt x="1390649" y="561340"/>
                </a:lnTo>
                <a:lnTo>
                  <a:pt x="1370330" y="575310"/>
                </a:lnTo>
                <a:lnTo>
                  <a:pt x="1347470" y="589280"/>
                </a:lnTo>
                <a:lnTo>
                  <a:pt x="1322070" y="603250"/>
                </a:lnTo>
                <a:lnTo>
                  <a:pt x="1296670" y="617220"/>
                </a:lnTo>
                <a:lnTo>
                  <a:pt x="1269999" y="628650"/>
                </a:lnTo>
                <a:lnTo>
                  <a:pt x="1242060" y="641350"/>
                </a:lnTo>
                <a:lnTo>
                  <a:pt x="1211580" y="651510"/>
                </a:lnTo>
                <a:lnTo>
                  <a:pt x="1149349" y="671830"/>
                </a:lnTo>
                <a:lnTo>
                  <a:pt x="1083310" y="689610"/>
                </a:lnTo>
                <a:lnTo>
                  <a:pt x="1013460" y="702310"/>
                </a:lnTo>
                <a:lnTo>
                  <a:pt x="977899" y="708660"/>
                </a:lnTo>
                <a:lnTo>
                  <a:pt x="905510" y="717550"/>
                </a:lnTo>
                <a:lnTo>
                  <a:pt x="830579" y="722630"/>
                </a:lnTo>
                <a:lnTo>
                  <a:pt x="793749" y="723900"/>
                </a:lnTo>
                <a:lnTo>
                  <a:pt x="755649" y="723900"/>
                </a:lnTo>
                <a:lnTo>
                  <a:pt x="718820" y="723900"/>
                </a:lnTo>
                <a:lnTo>
                  <a:pt x="680720" y="722630"/>
                </a:lnTo>
                <a:lnTo>
                  <a:pt x="643890" y="720090"/>
                </a:lnTo>
                <a:lnTo>
                  <a:pt x="607060" y="717550"/>
                </a:lnTo>
                <a:lnTo>
                  <a:pt x="570229" y="712470"/>
                </a:lnTo>
                <a:lnTo>
                  <a:pt x="533399" y="708660"/>
                </a:lnTo>
                <a:lnTo>
                  <a:pt x="497840" y="702310"/>
                </a:lnTo>
                <a:lnTo>
                  <a:pt x="463549" y="695960"/>
                </a:lnTo>
                <a:lnTo>
                  <a:pt x="429259" y="688340"/>
                </a:lnTo>
                <a:lnTo>
                  <a:pt x="394970" y="680720"/>
                </a:lnTo>
                <a:lnTo>
                  <a:pt x="363220" y="670560"/>
                </a:lnTo>
                <a:lnTo>
                  <a:pt x="331470" y="661670"/>
                </a:lnTo>
                <a:lnTo>
                  <a:pt x="300990" y="651510"/>
                </a:lnTo>
                <a:lnTo>
                  <a:pt x="271779" y="640080"/>
                </a:lnTo>
                <a:lnTo>
                  <a:pt x="243840" y="627380"/>
                </a:lnTo>
                <a:lnTo>
                  <a:pt x="215899" y="615950"/>
                </a:lnTo>
                <a:lnTo>
                  <a:pt x="166370" y="588010"/>
                </a:lnTo>
                <a:lnTo>
                  <a:pt x="121920" y="558800"/>
                </a:lnTo>
                <a:lnTo>
                  <a:pt x="85090" y="528320"/>
                </a:lnTo>
                <a:lnTo>
                  <a:pt x="53340" y="495300"/>
                </a:lnTo>
                <a:lnTo>
                  <a:pt x="29209" y="461010"/>
                </a:lnTo>
                <a:lnTo>
                  <a:pt x="6350" y="408940"/>
                </a:lnTo>
                <a:lnTo>
                  <a:pt x="1269" y="373380"/>
                </a:lnTo>
                <a:lnTo>
                  <a:pt x="0" y="361950"/>
                </a:lnTo>
                <a:close/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51939" y="73505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67050" y="80756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938655" y="7599045"/>
            <a:ext cx="92837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erif"/>
                <a:cs typeface="Liberation Serif"/>
              </a:rPr>
              <a:t>Fetch</a:t>
            </a:r>
            <a:r>
              <a:rPr sz="1600" spc="-55" dirty="0">
                <a:latin typeface="Liberation Serif"/>
                <a:cs typeface="Liberation Serif"/>
              </a:rPr>
              <a:t> </a:t>
            </a:r>
            <a:r>
              <a:rPr sz="1600" spc="-5" dirty="0">
                <a:latin typeface="Liberation Serif"/>
                <a:cs typeface="Liberation Serif"/>
              </a:rPr>
              <a:t>icon</a:t>
            </a:r>
            <a:endParaRPr sz="1600" spc="-5" dirty="0">
              <a:latin typeface="Liberation Serif"/>
              <a:cs typeface="Liberation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62350" y="7416545"/>
            <a:ext cx="1447800" cy="751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62350" y="74178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11420" y="81696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853180" y="7689850"/>
            <a:ext cx="82740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Liberation Serif"/>
                <a:cs typeface="Liberation Serif"/>
              </a:rPr>
              <a:t>forecast</a:t>
            </a:r>
            <a:endParaRPr sz="1600" spc="-5" dirty="0">
              <a:latin typeface="Liberation Serif"/>
              <a:cs typeface="Liberation Serif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10200" y="7368540"/>
            <a:ext cx="1905635" cy="80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10200" y="73695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44359" y="79893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712460" y="7484110"/>
            <a:ext cx="123190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latin typeface="Liberation Serif"/>
                <a:cs typeface="Liberation Serif"/>
              </a:rPr>
              <a:t>T</a:t>
            </a:r>
            <a:r>
              <a:rPr sz="1400" spc="-5" dirty="0">
                <a:latin typeface="Liberation Serif"/>
                <a:cs typeface="Liberation Serif"/>
              </a:rPr>
              <a:t>em</a:t>
            </a:r>
            <a:r>
              <a:rPr sz="1400" dirty="0">
                <a:latin typeface="Liberation Serif"/>
                <a:cs typeface="Liberation Serif"/>
              </a:rPr>
              <a:t>p</a:t>
            </a:r>
            <a:r>
              <a:rPr sz="1400" spc="5" dirty="0">
                <a:latin typeface="Liberation Serif"/>
                <a:cs typeface="Liberation Serif"/>
              </a:rPr>
              <a:t>e</a:t>
            </a:r>
            <a:r>
              <a:rPr sz="1400" dirty="0">
                <a:latin typeface="Liberation Serif"/>
                <a:cs typeface="Liberation Serif"/>
              </a:rPr>
              <a:t>r</a:t>
            </a:r>
            <a:r>
              <a:rPr sz="1400" spc="-5" dirty="0">
                <a:latin typeface="Liberation Serif"/>
                <a:cs typeface="Liberation Serif"/>
              </a:rPr>
              <a:t>at</a:t>
            </a:r>
            <a:r>
              <a:rPr sz="1400" dirty="0">
                <a:latin typeface="Liberation Serif"/>
                <a:cs typeface="Liberation Serif"/>
              </a:rPr>
              <a:t>ure  </a:t>
            </a:r>
            <a:r>
              <a:rPr sz="1400" spc="-5" dirty="0">
                <a:latin typeface="Liberation Serif"/>
                <a:cs typeface="Liberation Serif"/>
              </a:rPr>
              <a:t>unit</a:t>
            </a:r>
            <a:endParaRPr sz="1400" spc="-5" dirty="0">
              <a:latin typeface="Liberation Serif"/>
              <a:cs typeface="Liberation 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07390" y="4115815"/>
            <a:ext cx="184150" cy="165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82319" y="4283455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0869" y="4388865"/>
            <a:ext cx="427990" cy="19050"/>
          </a:xfrm>
          <a:custGeom>
            <a:avLst/>
            <a:gdLst/>
            <a:ahLst/>
            <a:cxnLst/>
            <a:rect l="l" t="t" r="r" b="b"/>
            <a:pathLst>
              <a:path w="427990" h="19050">
                <a:moveTo>
                  <a:pt x="0" y="0"/>
                </a:moveTo>
                <a:lnTo>
                  <a:pt x="427989" y="1905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2769" y="4588255"/>
            <a:ext cx="199390" cy="143510"/>
          </a:xfrm>
          <a:custGeom>
            <a:avLst/>
            <a:gdLst/>
            <a:ahLst/>
            <a:cxnLst/>
            <a:rect l="l" t="t" r="r" b="b"/>
            <a:pathLst>
              <a:path w="199390" h="143510">
                <a:moveTo>
                  <a:pt x="199389" y="0"/>
                </a:moveTo>
                <a:lnTo>
                  <a:pt x="0" y="14351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82319" y="4569205"/>
            <a:ext cx="190500" cy="162560"/>
          </a:xfrm>
          <a:custGeom>
            <a:avLst/>
            <a:gdLst/>
            <a:ahLst/>
            <a:cxnLst/>
            <a:rect l="l" t="t" r="r" b="b"/>
            <a:pathLst>
              <a:path w="190500" h="162560">
                <a:moveTo>
                  <a:pt x="0" y="0"/>
                </a:moveTo>
                <a:lnTo>
                  <a:pt x="190499" y="16256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46695" y="3907535"/>
            <a:ext cx="175259" cy="1841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934324" y="4052315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846694" y="4198365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62875" y="4452365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71450" y="0"/>
                </a:moveTo>
                <a:lnTo>
                  <a:pt x="0" y="17145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934325" y="4452620"/>
            <a:ext cx="255270" cy="76200"/>
          </a:xfrm>
          <a:custGeom>
            <a:avLst/>
            <a:gdLst/>
            <a:ahLst/>
            <a:cxnLst/>
            <a:rect l="l" t="t" r="r" b="b"/>
            <a:pathLst>
              <a:path w="161290" h="133350">
                <a:moveTo>
                  <a:pt x="0" y="0"/>
                </a:moveTo>
                <a:lnTo>
                  <a:pt x="161290" y="13335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914900" y="3780535"/>
            <a:ext cx="2726690" cy="500380"/>
          </a:xfrm>
          <a:custGeom>
            <a:avLst/>
            <a:gdLst/>
            <a:ahLst/>
            <a:cxnLst/>
            <a:rect l="l" t="t" r="r" b="b"/>
            <a:pathLst>
              <a:path w="2726690" h="500379">
                <a:moveTo>
                  <a:pt x="0" y="0"/>
                </a:moveTo>
                <a:lnTo>
                  <a:pt x="2726690" y="50037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63484" y="4198365"/>
            <a:ext cx="199390" cy="124460"/>
          </a:xfrm>
          <a:custGeom>
            <a:avLst/>
            <a:gdLst/>
            <a:ahLst/>
            <a:cxnLst/>
            <a:rect l="l" t="t" r="r" b="b"/>
            <a:pathLst>
              <a:path w="199390" h="124460">
                <a:moveTo>
                  <a:pt x="22859" y="0"/>
                </a:moveTo>
                <a:lnTo>
                  <a:pt x="0" y="124460"/>
                </a:lnTo>
                <a:lnTo>
                  <a:pt x="199389" y="96520"/>
                </a:lnTo>
                <a:lnTo>
                  <a:pt x="22859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779270" y="4007230"/>
            <a:ext cx="1783080" cy="1685289"/>
          </a:xfrm>
          <a:custGeom>
            <a:avLst/>
            <a:gdLst/>
            <a:ahLst/>
            <a:cxnLst/>
            <a:rect l="l" t="t" r="r" b="b"/>
            <a:pathLst>
              <a:path w="1783079" h="1685289">
                <a:moveTo>
                  <a:pt x="1783080" y="0"/>
                </a:moveTo>
                <a:lnTo>
                  <a:pt x="0" y="168528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94180" y="5578855"/>
            <a:ext cx="182880" cy="176530"/>
          </a:xfrm>
          <a:custGeom>
            <a:avLst/>
            <a:gdLst/>
            <a:ahLst/>
            <a:cxnLst/>
            <a:rect l="l" t="t" r="r" b="b"/>
            <a:pathLst>
              <a:path w="182880" h="176529">
                <a:moveTo>
                  <a:pt x="95250" y="0"/>
                </a:moveTo>
                <a:lnTo>
                  <a:pt x="0" y="176530"/>
                </a:lnTo>
                <a:lnTo>
                  <a:pt x="182880" y="92710"/>
                </a:lnTo>
                <a:lnTo>
                  <a:pt x="9525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91555" y="4452365"/>
            <a:ext cx="1671320" cy="430530"/>
          </a:xfrm>
          <a:custGeom>
            <a:avLst/>
            <a:gdLst/>
            <a:ahLst/>
            <a:cxnLst/>
            <a:rect l="l" t="t" r="r" b="b"/>
            <a:pathLst>
              <a:path w="1671320" h="430529">
                <a:moveTo>
                  <a:pt x="1671319" y="0"/>
                </a:moveTo>
                <a:lnTo>
                  <a:pt x="0" y="43052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92164" y="4822570"/>
            <a:ext cx="199390" cy="123189"/>
          </a:xfrm>
          <a:custGeom>
            <a:avLst/>
            <a:gdLst/>
            <a:ahLst/>
            <a:cxnLst/>
            <a:rect l="l" t="t" r="r" b="b"/>
            <a:pathLst>
              <a:path w="199389" h="123189">
                <a:moveTo>
                  <a:pt x="168910" y="0"/>
                </a:moveTo>
                <a:lnTo>
                  <a:pt x="0" y="109220"/>
                </a:lnTo>
                <a:lnTo>
                  <a:pt x="199389" y="123189"/>
                </a:lnTo>
                <a:lnTo>
                  <a:pt x="16891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80585" y="5331205"/>
            <a:ext cx="170180" cy="153670"/>
          </a:xfrm>
          <a:custGeom>
            <a:avLst/>
            <a:gdLst/>
            <a:ahLst/>
            <a:cxnLst/>
            <a:rect l="l" t="t" r="r" b="b"/>
            <a:pathLst>
              <a:path w="170179" h="153670">
                <a:moveTo>
                  <a:pt x="170179" y="0"/>
                </a:moveTo>
                <a:lnTo>
                  <a:pt x="0" y="15366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594860" y="5403595"/>
            <a:ext cx="184150" cy="175260"/>
          </a:xfrm>
          <a:custGeom>
            <a:avLst/>
            <a:gdLst/>
            <a:ahLst/>
            <a:cxnLst/>
            <a:rect l="l" t="t" r="r" b="b"/>
            <a:pathLst>
              <a:path w="184150" h="175260">
                <a:moveTo>
                  <a:pt x="99060" y="0"/>
                </a:moveTo>
                <a:lnTo>
                  <a:pt x="0" y="175260"/>
                </a:lnTo>
                <a:lnTo>
                  <a:pt x="184150" y="95250"/>
                </a:lnTo>
                <a:lnTo>
                  <a:pt x="9906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81910" y="6264655"/>
            <a:ext cx="980440" cy="905510"/>
          </a:xfrm>
          <a:custGeom>
            <a:avLst/>
            <a:gdLst/>
            <a:ahLst/>
            <a:cxnLst/>
            <a:rect l="l" t="t" r="r" b="b"/>
            <a:pathLst>
              <a:path w="980439" h="905509">
                <a:moveTo>
                  <a:pt x="980439" y="0"/>
                </a:moveTo>
                <a:lnTo>
                  <a:pt x="0" y="90550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48560" y="7118095"/>
            <a:ext cx="182880" cy="175260"/>
          </a:xfrm>
          <a:custGeom>
            <a:avLst/>
            <a:gdLst/>
            <a:ahLst/>
            <a:cxnLst/>
            <a:rect l="l" t="t" r="r" b="b"/>
            <a:pathLst>
              <a:path w="182880" h="175259">
                <a:moveTo>
                  <a:pt x="96519" y="0"/>
                </a:moveTo>
                <a:lnTo>
                  <a:pt x="0" y="175259"/>
                </a:lnTo>
                <a:lnTo>
                  <a:pt x="182879" y="92709"/>
                </a:lnTo>
                <a:lnTo>
                  <a:pt x="96519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86859" y="6274815"/>
            <a:ext cx="95250" cy="914400"/>
          </a:xfrm>
          <a:custGeom>
            <a:avLst/>
            <a:gdLst/>
            <a:ahLst/>
            <a:cxnLst/>
            <a:rect l="l" t="t" r="r" b="b"/>
            <a:pathLst>
              <a:path w="95250" h="914400">
                <a:moveTo>
                  <a:pt x="0" y="0"/>
                </a:moveTo>
                <a:lnTo>
                  <a:pt x="95250" y="91439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17340" y="7173976"/>
            <a:ext cx="127000" cy="195580"/>
          </a:xfrm>
          <a:custGeom>
            <a:avLst/>
            <a:gdLst/>
            <a:ahLst/>
            <a:cxnLst/>
            <a:rect l="l" t="t" r="r" b="b"/>
            <a:pathLst>
              <a:path w="127000" h="195579">
                <a:moveTo>
                  <a:pt x="127000" y="0"/>
                </a:moveTo>
                <a:lnTo>
                  <a:pt x="0" y="12700"/>
                </a:lnTo>
                <a:lnTo>
                  <a:pt x="83820" y="19558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914900" y="6169405"/>
            <a:ext cx="579120" cy="1050290"/>
          </a:xfrm>
          <a:custGeom>
            <a:avLst/>
            <a:gdLst/>
            <a:ahLst/>
            <a:cxnLst/>
            <a:rect l="l" t="t" r="r" b="b"/>
            <a:pathLst>
              <a:path w="579120" h="1050290">
                <a:moveTo>
                  <a:pt x="0" y="0"/>
                </a:moveTo>
                <a:lnTo>
                  <a:pt x="579120" y="105028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434329" y="7181595"/>
            <a:ext cx="147320" cy="198120"/>
          </a:xfrm>
          <a:custGeom>
            <a:avLst/>
            <a:gdLst/>
            <a:ahLst/>
            <a:cxnLst/>
            <a:rect l="l" t="t" r="r" b="b"/>
            <a:pathLst>
              <a:path w="147320" h="198120">
                <a:moveTo>
                  <a:pt x="111760" y="0"/>
                </a:moveTo>
                <a:lnTo>
                  <a:pt x="0" y="62230"/>
                </a:lnTo>
                <a:lnTo>
                  <a:pt x="147320" y="198119"/>
                </a:lnTo>
                <a:lnTo>
                  <a:pt x="11176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160" y="1682750"/>
            <a:ext cx="1967865" cy="8680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129540" rIns="0" bIns="0" rtlCol="0">
            <a:spAutoFit/>
          </a:bodyPr>
          <a:lstStyle/>
          <a:p>
            <a:pPr marL="90805" marR="455930" algn="ctr">
              <a:lnSpc>
                <a:spcPct val="100000"/>
              </a:lnSpc>
              <a:spcBef>
                <a:spcPts val="1020"/>
              </a:spcBef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isual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UI touch</a:t>
            </a:r>
            <a:r>
              <a:rPr sz="1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61950" algn="ctr">
              <a:lnSpc>
                <a:spcPct val="100000"/>
              </a:lnSpc>
            </a:pP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+Request</a:t>
            </a:r>
            <a:r>
              <a:rPr sz="1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info.(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455" y="3101085"/>
            <a:ext cx="2039620" cy="810260"/>
          </a:xfrm>
          <a:custGeom>
            <a:avLst/>
            <a:gdLst/>
            <a:ahLst/>
            <a:cxnLst/>
            <a:rect l="l" t="t" r="r" b="b"/>
            <a:pathLst>
              <a:path w="2039620" h="810260">
                <a:moveTo>
                  <a:pt x="1036319" y="0"/>
                </a:moveTo>
                <a:lnTo>
                  <a:pt x="985519" y="0"/>
                </a:lnTo>
                <a:lnTo>
                  <a:pt x="934719" y="1269"/>
                </a:lnTo>
                <a:lnTo>
                  <a:pt x="885189" y="3810"/>
                </a:lnTo>
                <a:lnTo>
                  <a:pt x="786130" y="11429"/>
                </a:lnTo>
                <a:lnTo>
                  <a:pt x="736600" y="16510"/>
                </a:lnTo>
                <a:lnTo>
                  <a:pt x="641350" y="29210"/>
                </a:lnTo>
                <a:lnTo>
                  <a:pt x="594360" y="36829"/>
                </a:lnTo>
                <a:lnTo>
                  <a:pt x="548639" y="45719"/>
                </a:lnTo>
                <a:lnTo>
                  <a:pt x="462280" y="66039"/>
                </a:lnTo>
                <a:lnTo>
                  <a:pt x="420369" y="77469"/>
                </a:lnTo>
                <a:lnTo>
                  <a:pt x="379730" y="90169"/>
                </a:lnTo>
                <a:lnTo>
                  <a:pt x="341630" y="102869"/>
                </a:lnTo>
                <a:lnTo>
                  <a:pt x="304800" y="116839"/>
                </a:lnTo>
                <a:lnTo>
                  <a:pt x="269240" y="130810"/>
                </a:lnTo>
                <a:lnTo>
                  <a:pt x="175259" y="177800"/>
                </a:lnTo>
                <a:lnTo>
                  <a:pt x="148590" y="195579"/>
                </a:lnTo>
                <a:lnTo>
                  <a:pt x="123190" y="212089"/>
                </a:lnTo>
                <a:lnTo>
                  <a:pt x="80009" y="248919"/>
                </a:lnTo>
                <a:lnTo>
                  <a:pt x="45719" y="287019"/>
                </a:lnTo>
                <a:lnTo>
                  <a:pt x="20319" y="325119"/>
                </a:lnTo>
                <a:lnTo>
                  <a:pt x="5080" y="365760"/>
                </a:lnTo>
                <a:lnTo>
                  <a:pt x="0" y="405129"/>
                </a:lnTo>
                <a:lnTo>
                  <a:pt x="1269" y="420369"/>
                </a:lnTo>
                <a:lnTo>
                  <a:pt x="10159" y="459739"/>
                </a:lnTo>
                <a:lnTo>
                  <a:pt x="27940" y="499110"/>
                </a:lnTo>
                <a:lnTo>
                  <a:pt x="57150" y="538479"/>
                </a:lnTo>
                <a:lnTo>
                  <a:pt x="93980" y="575310"/>
                </a:lnTo>
                <a:lnTo>
                  <a:pt x="140969" y="610869"/>
                </a:lnTo>
                <a:lnTo>
                  <a:pt x="196850" y="643889"/>
                </a:lnTo>
                <a:lnTo>
                  <a:pt x="260350" y="675639"/>
                </a:lnTo>
                <a:lnTo>
                  <a:pt x="331469" y="704850"/>
                </a:lnTo>
                <a:lnTo>
                  <a:pt x="369569" y="717550"/>
                </a:lnTo>
                <a:lnTo>
                  <a:pt x="408940" y="730250"/>
                </a:lnTo>
                <a:lnTo>
                  <a:pt x="450850" y="741679"/>
                </a:lnTo>
                <a:lnTo>
                  <a:pt x="492760" y="751839"/>
                </a:lnTo>
                <a:lnTo>
                  <a:pt x="537210" y="762000"/>
                </a:lnTo>
                <a:lnTo>
                  <a:pt x="581660" y="770889"/>
                </a:lnTo>
                <a:lnTo>
                  <a:pt x="628650" y="779779"/>
                </a:lnTo>
                <a:lnTo>
                  <a:pt x="772160" y="798829"/>
                </a:lnTo>
                <a:lnTo>
                  <a:pt x="871219" y="806450"/>
                </a:lnTo>
                <a:lnTo>
                  <a:pt x="922019" y="808989"/>
                </a:lnTo>
                <a:lnTo>
                  <a:pt x="971550" y="810260"/>
                </a:lnTo>
                <a:lnTo>
                  <a:pt x="1073150" y="810260"/>
                </a:lnTo>
                <a:lnTo>
                  <a:pt x="1123950" y="808989"/>
                </a:lnTo>
                <a:lnTo>
                  <a:pt x="1173480" y="806450"/>
                </a:lnTo>
                <a:lnTo>
                  <a:pt x="1223010" y="802639"/>
                </a:lnTo>
                <a:lnTo>
                  <a:pt x="1320800" y="792479"/>
                </a:lnTo>
                <a:lnTo>
                  <a:pt x="1369060" y="786129"/>
                </a:lnTo>
                <a:lnTo>
                  <a:pt x="1461770" y="770889"/>
                </a:lnTo>
                <a:lnTo>
                  <a:pt x="1507489" y="760729"/>
                </a:lnTo>
                <a:lnTo>
                  <a:pt x="1550670" y="751839"/>
                </a:lnTo>
                <a:lnTo>
                  <a:pt x="1593850" y="740410"/>
                </a:lnTo>
                <a:lnTo>
                  <a:pt x="1634489" y="728979"/>
                </a:lnTo>
                <a:lnTo>
                  <a:pt x="1673860" y="716279"/>
                </a:lnTo>
                <a:lnTo>
                  <a:pt x="1711960" y="703579"/>
                </a:lnTo>
                <a:lnTo>
                  <a:pt x="1748789" y="689610"/>
                </a:lnTo>
                <a:lnTo>
                  <a:pt x="1816100" y="659129"/>
                </a:lnTo>
                <a:lnTo>
                  <a:pt x="1874520" y="626110"/>
                </a:lnTo>
                <a:lnTo>
                  <a:pt x="1925320" y="591819"/>
                </a:lnTo>
                <a:lnTo>
                  <a:pt x="1967230" y="554989"/>
                </a:lnTo>
                <a:lnTo>
                  <a:pt x="2000250" y="516889"/>
                </a:lnTo>
                <a:lnTo>
                  <a:pt x="2023110" y="477519"/>
                </a:lnTo>
                <a:lnTo>
                  <a:pt x="2037080" y="438150"/>
                </a:lnTo>
                <a:lnTo>
                  <a:pt x="2039620" y="417829"/>
                </a:lnTo>
                <a:lnTo>
                  <a:pt x="2039620" y="397510"/>
                </a:lnTo>
                <a:lnTo>
                  <a:pt x="2033270" y="358139"/>
                </a:lnTo>
                <a:lnTo>
                  <a:pt x="2016760" y="318769"/>
                </a:lnTo>
                <a:lnTo>
                  <a:pt x="1990089" y="279400"/>
                </a:lnTo>
                <a:lnTo>
                  <a:pt x="1953260" y="242569"/>
                </a:lnTo>
                <a:lnTo>
                  <a:pt x="1908810" y="205739"/>
                </a:lnTo>
                <a:lnTo>
                  <a:pt x="1854200" y="172719"/>
                </a:lnTo>
                <a:lnTo>
                  <a:pt x="1791970" y="140969"/>
                </a:lnTo>
                <a:lnTo>
                  <a:pt x="1722120" y="111760"/>
                </a:lnTo>
                <a:lnTo>
                  <a:pt x="1685289" y="97789"/>
                </a:lnTo>
                <a:lnTo>
                  <a:pt x="1645920" y="85089"/>
                </a:lnTo>
                <a:lnTo>
                  <a:pt x="1563370" y="62229"/>
                </a:lnTo>
                <a:lnTo>
                  <a:pt x="1518920" y="52069"/>
                </a:lnTo>
                <a:lnTo>
                  <a:pt x="1428750" y="34289"/>
                </a:lnTo>
                <a:lnTo>
                  <a:pt x="1381760" y="26669"/>
                </a:lnTo>
                <a:lnTo>
                  <a:pt x="1286510" y="13969"/>
                </a:lnTo>
                <a:lnTo>
                  <a:pt x="1136650" y="2539"/>
                </a:lnTo>
                <a:lnTo>
                  <a:pt x="1036319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46455" y="3126740"/>
            <a:ext cx="2039620" cy="787400"/>
          </a:xfrm>
          <a:custGeom>
            <a:avLst/>
            <a:gdLst/>
            <a:ahLst/>
            <a:cxnLst/>
            <a:rect l="l" t="t" r="r" b="b"/>
            <a:pathLst>
              <a:path w="2039620" h="810260">
                <a:moveTo>
                  <a:pt x="0" y="405129"/>
                </a:moveTo>
                <a:lnTo>
                  <a:pt x="1269" y="384810"/>
                </a:lnTo>
                <a:lnTo>
                  <a:pt x="5080" y="365760"/>
                </a:lnTo>
                <a:lnTo>
                  <a:pt x="20319" y="325119"/>
                </a:lnTo>
                <a:lnTo>
                  <a:pt x="45719" y="287019"/>
                </a:lnTo>
                <a:lnTo>
                  <a:pt x="80009" y="248919"/>
                </a:lnTo>
                <a:lnTo>
                  <a:pt x="123190" y="212089"/>
                </a:lnTo>
                <a:lnTo>
                  <a:pt x="148590" y="195579"/>
                </a:lnTo>
                <a:lnTo>
                  <a:pt x="175259" y="177800"/>
                </a:lnTo>
                <a:lnTo>
                  <a:pt x="236219" y="146050"/>
                </a:lnTo>
                <a:lnTo>
                  <a:pt x="304800" y="116839"/>
                </a:lnTo>
                <a:lnTo>
                  <a:pt x="341630" y="102869"/>
                </a:lnTo>
                <a:lnTo>
                  <a:pt x="379730" y="90169"/>
                </a:lnTo>
                <a:lnTo>
                  <a:pt x="420369" y="77469"/>
                </a:lnTo>
                <a:lnTo>
                  <a:pt x="462280" y="66039"/>
                </a:lnTo>
                <a:lnTo>
                  <a:pt x="505460" y="55879"/>
                </a:lnTo>
                <a:lnTo>
                  <a:pt x="548639" y="45719"/>
                </a:lnTo>
                <a:lnTo>
                  <a:pt x="594360" y="36829"/>
                </a:lnTo>
                <a:lnTo>
                  <a:pt x="641350" y="29210"/>
                </a:lnTo>
                <a:lnTo>
                  <a:pt x="688339" y="22860"/>
                </a:lnTo>
                <a:lnTo>
                  <a:pt x="736600" y="16510"/>
                </a:lnTo>
                <a:lnTo>
                  <a:pt x="786130" y="11429"/>
                </a:lnTo>
                <a:lnTo>
                  <a:pt x="834389" y="7619"/>
                </a:lnTo>
                <a:lnTo>
                  <a:pt x="885189" y="3810"/>
                </a:lnTo>
                <a:lnTo>
                  <a:pt x="934719" y="1269"/>
                </a:lnTo>
                <a:lnTo>
                  <a:pt x="985519" y="0"/>
                </a:lnTo>
                <a:lnTo>
                  <a:pt x="1036319" y="0"/>
                </a:lnTo>
                <a:lnTo>
                  <a:pt x="1087120" y="1269"/>
                </a:lnTo>
                <a:lnTo>
                  <a:pt x="1136650" y="2539"/>
                </a:lnTo>
                <a:lnTo>
                  <a:pt x="1187450" y="6350"/>
                </a:lnTo>
                <a:lnTo>
                  <a:pt x="1236980" y="10160"/>
                </a:lnTo>
                <a:lnTo>
                  <a:pt x="1286510" y="13969"/>
                </a:lnTo>
                <a:lnTo>
                  <a:pt x="1334770" y="20319"/>
                </a:lnTo>
                <a:lnTo>
                  <a:pt x="1381760" y="26669"/>
                </a:lnTo>
                <a:lnTo>
                  <a:pt x="1428750" y="34289"/>
                </a:lnTo>
                <a:lnTo>
                  <a:pt x="1474470" y="43179"/>
                </a:lnTo>
                <a:lnTo>
                  <a:pt x="1518920" y="52069"/>
                </a:lnTo>
                <a:lnTo>
                  <a:pt x="1563370" y="62229"/>
                </a:lnTo>
                <a:lnTo>
                  <a:pt x="1605280" y="73660"/>
                </a:lnTo>
                <a:lnTo>
                  <a:pt x="1645920" y="85089"/>
                </a:lnTo>
                <a:lnTo>
                  <a:pt x="1685289" y="97789"/>
                </a:lnTo>
                <a:lnTo>
                  <a:pt x="1722120" y="111760"/>
                </a:lnTo>
                <a:lnTo>
                  <a:pt x="1757680" y="125729"/>
                </a:lnTo>
                <a:lnTo>
                  <a:pt x="1823720" y="156210"/>
                </a:lnTo>
                <a:lnTo>
                  <a:pt x="1882139" y="189229"/>
                </a:lnTo>
                <a:lnTo>
                  <a:pt x="1931670" y="223519"/>
                </a:lnTo>
                <a:lnTo>
                  <a:pt x="1972310" y="260350"/>
                </a:lnTo>
                <a:lnTo>
                  <a:pt x="2004060" y="298450"/>
                </a:lnTo>
                <a:lnTo>
                  <a:pt x="2025650" y="337819"/>
                </a:lnTo>
                <a:lnTo>
                  <a:pt x="2037080" y="378460"/>
                </a:lnTo>
                <a:lnTo>
                  <a:pt x="2039620" y="397510"/>
                </a:lnTo>
                <a:lnTo>
                  <a:pt x="2039620" y="417829"/>
                </a:lnTo>
                <a:lnTo>
                  <a:pt x="2030730" y="458469"/>
                </a:lnTo>
                <a:lnTo>
                  <a:pt x="2012950" y="497839"/>
                </a:lnTo>
                <a:lnTo>
                  <a:pt x="1985010" y="535939"/>
                </a:lnTo>
                <a:lnTo>
                  <a:pt x="1948180" y="574039"/>
                </a:lnTo>
                <a:lnTo>
                  <a:pt x="1901189" y="609600"/>
                </a:lnTo>
                <a:lnTo>
                  <a:pt x="1846580" y="642619"/>
                </a:lnTo>
                <a:lnTo>
                  <a:pt x="1783080" y="674369"/>
                </a:lnTo>
                <a:lnTo>
                  <a:pt x="1711960" y="703579"/>
                </a:lnTo>
                <a:lnTo>
                  <a:pt x="1673860" y="716279"/>
                </a:lnTo>
                <a:lnTo>
                  <a:pt x="1634489" y="728979"/>
                </a:lnTo>
                <a:lnTo>
                  <a:pt x="1593850" y="740410"/>
                </a:lnTo>
                <a:lnTo>
                  <a:pt x="1550670" y="751839"/>
                </a:lnTo>
                <a:lnTo>
                  <a:pt x="1507489" y="760729"/>
                </a:lnTo>
                <a:lnTo>
                  <a:pt x="1461770" y="770889"/>
                </a:lnTo>
                <a:lnTo>
                  <a:pt x="1416050" y="778510"/>
                </a:lnTo>
                <a:lnTo>
                  <a:pt x="1369060" y="786129"/>
                </a:lnTo>
                <a:lnTo>
                  <a:pt x="1320800" y="792479"/>
                </a:lnTo>
                <a:lnTo>
                  <a:pt x="1272539" y="797560"/>
                </a:lnTo>
                <a:lnTo>
                  <a:pt x="1223010" y="802639"/>
                </a:lnTo>
                <a:lnTo>
                  <a:pt x="1173480" y="806450"/>
                </a:lnTo>
                <a:lnTo>
                  <a:pt x="1123950" y="808989"/>
                </a:lnTo>
                <a:lnTo>
                  <a:pt x="1073150" y="810260"/>
                </a:lnTo>
                <a:lnTo>
                  <a:pt x="1022350" y="810260"/>
                </a:lnTo>
                <a:lnTo>
                  <a:pt x="971550" y="810260"/>
                </a:lnTo>
                <a:lnTo>
                  <a:pt x="922019" y="808989"/>
                </a:lnTo>
                <a:lnTo>
                  <a:pt x="871219" y="806450"/>
                </a:lnTo>
                <a:lnTo>
                  <a:pt x="821689" y="802639"/>
                </a:lnTo>
                <a:lnTo>
                  <a:pt x="772160" y="798829"/>
                </a:lnTo>
                <a:lnTo>
                  <a:pt x="723900" y="792479"/>
                </a:lnTo>
                <a:lnTo>
                  <a:pt x="675639" y="786129"/>
                </a:lnTo>
                <a:lnTo>
                  <a:pt x="628650" y="779779"/>
                </a:lnTo>
                <a:lnTo>
                  <a:pt x="581660" y="770889"/>
                </a:lnTo>
                <a:lnTo>
                  <a:pt x="537210" y="762000"/>
                </a:lnTo>
                <a:lnTo>
                  <a:pt x="492760" y="751839"/>
                </a:lnTo>
                <a:lnTo>
                  <a:pt x="450850" y="741679"/>
                </a:lnTo>
                <a:lnTo>
                  <a:pt x="408940" y="730250"/>
                </a:lnTo>
                <a:lnTo>
                  <a:pt x="369569" y="717550"/>
                </a:lnTo>
                <a:lnTo>
                  <a:pt x="331469" y="704850"/>
                </a:lnTo>
                <a:lnTo>
                  <a:pt x="294640" y="690879"/>
                </a:lnTo>
                <a:lnTo>
                  <a:pt x="227330" y="660400"/>
                </a:lnTo>
                <a:lnTo>
                  <a:pt x="167640" y="627379"/>
                </a:lnTo>
                <a:lnTo>
                  <a:pt x="116840" y="593089"/>
                </a:lnTo>
                <a:lnTo>
                  <a:pt x="73659" y="556260"/>
                </a:lnTo>
                <a:lnTo>
                  <a:pt x="40640" y="519429"/>
                </a:lnTo>
                <a:lnTo>
                  <a:pt x="17780" y="480060"/>
                </a:lnTo>
                <a:lnTo>
                  <a:pt x="3809" y="440689"/>
                </a:lnTo>
                <a:lnTo>
                  <a:pt x="1269" y="420369"/>
                </a:lnTo>
                <a:lnTo>
                  <a:pt x="0" y="405129"/>
                </a:lnTo>
                <a:close/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31404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3889" y="39507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3000" y="3350260"/>
            <a:ext cx="14192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175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Liberation Serif"/>
                <a:cs typeface="Liberation Serif"/>
              </a:rPr>
              <a:t>S</a:t>
            </a:r>
            <a:r>
              <a:rPr b="1" spc="-5" dirty="0">
                <a:latin typeface="Liberation Serif"/>
                <a:cs typeface="Liberation Serif"/>
              </a:rPr>
              <a:t>ta</a:t>
            </a:r>
            <a:r>
              <a:rPr b="1" dirty="0">
                <a:latin typeface="Liberation Serif"/>
                <a:cs typeface="Liberation Serif"/>
              </a:rPr>
              <a:t>rt  </a:t>
            </a:r>
            <a:r>
              <a:rPr b="1" spc="-10" dirty="0">
                <a:latin typeface="Liberation Serif"/>
                <a:cs typeface="Liberation Serif"/>
              </a:rPr>
              <a:t>A</a:t>
            </a:r>
            <a:r>
              <a:rPr b="1" dirty="0">
                <a:latin typeface="Liberation Serif"/>
                <a:cs typeface="Liberation Serif"/>
              </a:rPr>
              <a:t>pp</a:t>
            </a:r>
            <a:endParaRPr b="1" dirty="0">
              <a:latin typeface="Liberation Serif"/>
              <a:cs typeface="Liberation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39720" y="3475735"/>
            <a:ext cx="1469390" cy="5080"/>
          </a:xfrm>
          <a:custGeom>
            <a:avLst/>
            <a:gdLst/>
            <a:ahLst/>
            <a:cxnLst/>
            <a:rect l="l" t="t" r="r" b="b"/>
            <a:pathLst>
              <a:path w="1469389" h="5079">
                <a:moveTo>
                  <a:pt x="0" y="0"/>
                </a:moveTo>
                <a:lnTo>
                  <a:pt x="1469389" y="507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86200" y="3414775"/>
            <a:ext cx="190500" cy="127000"/>
          </a:xfrm>
          <a:custGeom>
            <a:avLst/>
            <a:gdLst/>
            <a:ahLst/>
            <a:cxnLst/>
            <a:rect l="l" t="t" r="r" b="b"/>
            <a:pathLst>
              <a:path w="190500" h="127000">
                <a:moveTo>
                  <a:pt x="0" y="0"/>
                </a:moveTo>
                <a:lnTo>
                  <a:pt x="0" y="127000"/>
                </a:lnTo>
                <a:lnTo>
                  <a:pt x="190500" y="64770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46455" y="597535"/>
            <a:ext cx="125603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DFD</a:t>
            </a:r>
            <a:endParaRPr sz="2800">
              <a:latin typeface="Liberation Serif"/>
              <a:cs typeface="Liberation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0930" y="1427225"/>
            <a:ext cx="250190" cy="15240"/>
          </a:xfrm>
          <a:custGeom>
            <a:avLst/>
            <a:gdLst/>
            <a:ahLst/>
            <a:cxnLst/>
            <a:rect l="l" t="t" r="r" b="b"/>
            <a:pathLst>
              <a:path w="250190" h="15240">
                <a:moveTo>
                  <a:pt x="0" y="0"/>
                </a:moveTo>
                <a:lnTo>
                  <a:pt x="250189" y="15240"/>
                </a:lnTo>
              </a:path>
            </a:pathLst>
          </a:custGeom>
          <a:ln w="6350">
            <a:solidFill>
              <a:srgbClr val="4371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10659" y="1297050"/>
            <a:ext cx="904240" cy="327660"/>
          </a:xfrm>
          <a:prstGeom prst="rect">
            <a:avLst/>
          </a:prstGeom>
          <a:solidFill>
            <a:srgbClr val="5A9AD4"/>
          </a:solidFill>
          <a:ln w="12700">
            <a:solidFill>
              <a:srgbClr val="40709B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00"/>
              </a:spcBef>
            </a:pPr>
            <a:r>
              <a:rPr b="1" spc="-5" dirty="0">
                <a:latin typeface="Liberation Serif"/>
                <a:cs typeface="Liberation Serif"/>
              </a:rPr>
              <a:t>Client</a:t>
            </a:r>
            <a:endParaRPr b="1" spc="-5" dirty="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7245" y="1947290"/>
            <a:ext cx="2258060" cy="346710"/>
          </a:xfrm>
          <a:prstGeom prst="rect">
            <a:avLst/>
          </a:prstGeom>
          <a:solidFill>
            <a:srgbClr val="5A9AD4"/>
          </a:solidFill>
          <a:ln w="12700">
            <a:solidFill>
              <a:srgbClr val="40709B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spc="-5" dirty="0">
                <a:latin typeface="Liberation Serif"/>
                <a:cs typeface="Liberation Serif"/>
              </a:rPr>
              <a:t>Search</a:t>
            </a:r>
            <a:r>
              <a:rPr spc="-30" dirty="0">
                <a:latin typeface="Liberation Serif"/>
                <a:cs typeface="Liberation Serif"/>
              </a:rPr>
              <a:t> </a:t>
            </a:r>
            <a:r>
              <a:rPr b="1" spc="-20" dirty="0">
                <a:latin typeface="Liberation Serif"/>
                <a:cs typeface="Liberation Serif"/>
              </a:rPr>
              <a:t>Weather</a:t>
            </a:r>
            <a:endParaRPr b="1" spc="-20" dirty="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48759" y="2933445"/>
            <a:ext cx="961390" cy="1010919"/>
          </a:xfrm>
          <a:custGeom>
            <a:avLst/>
            <a:gdLst/>
            <a:ahLst/>
            <a:cxnLst/>
            <a:rect l="l" t="t" r="r" b="b"/>
            <a:pathLst>
              <a:path w="961389" h="1010920">
                <a:moveTo>
                  <a:pt x="961389" y="0"/>
                </a:moveTo>
                <a:lnTo>
                  <a:pt x="191769" y="0"/>
                </a:lnTo>
                <a:lnTo>
                  <a:pt x="0" y="1010919"/>
                </a:lnTo>
                <a:lnTo>
                  <a:pt x="769619" y="1010919"/>
                </a:lnTo>
                <a:lnTo>
                  <a:pt x="961389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48759" y="2933445"/>
            <a:ext cx="961390" cy="1010919"/>
          </a:xfrm>
          <a:custGeom>
            <a:avLst/>
            <a:gdLst/>
            <a:ahLst/>
            <a:cxnLst/>
            <a:rect l="l" t="t" r="r" b="b"/>
            <a:pathLst>
              <a:path w="961389" h="1010920">
                <a:moveTo>
                  <a:pt x="0" y="1010919"/>
                </a:moveTo>
                <a:lnTo>
                  <a:pt x="191769" y="0"/>
                </a:lnTo>
                <a:lnTo>
                  <a:pt x="961389" y="0"/>
                </a:lnTo>
                <a:lnTo>
                  <a:pt x="769619" y="1010919"/>
                </a:lnTo>
                <a:lnTo>
                  <a:pt x="0" y="1010919"/>
                </a:lnTo>
                <a:close/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10659" y="28674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72050" y="38783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07840" y="3177540"/>
            <a:ext cx="49911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5" dirty="0">
                <a:latin typeface="Liberation Serif"/>
                <a:cs typeface="Liberation Serif"/>
              </a:rPr>
              <a:t>T</a:t>
            </a:r>
            <a:r>
              <a:rPr sz="1400" b="1" spc="-5" dirty="0">
                <a:latin typeface="Liberation Serif"/>
                <a:cs typeface="Liberation Serif"/>
              </a:rPr>
              <a:t>e</a:t>
            </a:r>
            <a:r>
              <a:rPr sz="1400" b="1" dirty="0">
                <a:latin typeface="Liberation Serif"/>
                <a:cs typeface="Liberation Serif"/>
              </a:rPr>
              <a:t>xt </a:t>
            </a:r>
            <a:r>
              <a:rPr lang="en-IN" sz="1400" b="1" dirty="0">
                <a:latin typeface="Liberation Serif"/>
                <a:cs typeface="Liberation Serif"/>
              </a:rPr>
              <a:t>input</a:t>
            </a:r>
            <a:endParaRPr lang="en-IN" sz="1400" b="1" dirty="0">
              <a:latin typeface="Liberation Serif"/>
              <a:cs typeface="Liberation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143249" y="4336795"/>
            <a:ext cx="2686050" cy="285750"/>
          </a:xfrm>
          <a:custGeom>
            <a:avLst/>
            <a:gdLst/>
            <a:ahLst/>
            <a:cxnLst/>
            <a:rect l="l" t="t" r="r" b="b"/>
            <a:pathLst>
              <a:path w="2686050" h="285750">
                <a:moveTo>
                  <a:pt x="0" y="0"/>
                </a:moveTo>
                <a:lnTo>
                  <a:pt x="2686050" y="0"/>
                </a:lnTo>
                <a:lnTo>
                  <a:pt x="2686050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43249" y="4336795"/>
            <a:ext cx="2686050" cy="285750"/>
          </a:xfrm>
          <a:custGeom>
            <a:avLst/>
            <a:gdLst/>
            <a:ahLst/>
            <a:cxnLst/>
            <a:rect l="l" t="t" r="r" b="b"/>
            <a:pathLst>
              <a:path w="2686050" h="285750">
                <a:moveTo>
                  <a:pt x="0" y="0"/>
                </a:moveTo>
                <a:lnTo>
                  <a:pt x="2686050" y="0"/>
                </a:lnTo>
                <a:lnTo>
                  <a:pt x="2686050" y="285750"/>
                </a:lnTo>
                <a:lnTo>
                  <a:pt x="0" y="2857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33089" y="41399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19140" y="44256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234690" y="4337050"/>
            <a:ext cx="1925955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Liberation Serif"/>
                <a:cs typeface="Liberation Serif"/>
              </a:rPr>
              <a:t>HTTP </a:t>
            </a:r>
            <a:r>
              <a:rPr sz="1400" b="1" dirty="0">
                <a:latin typeface="Liberation Serif"/>
                <a:cs typeface="Liberation Serif"/>
              </a:rPr>
              <a:t>Post</a:t>
            </a:r>
            <a:r>
              <a:rPr sz="1400" b="1" spc="-110" dirty="0">
                <a:latin typeface="Liberation Serif"/>
                <a:cs typeface="Liberation Serif"/>
              </a:rPr>
              <a:t> </a:t>
            </a:r>
            <a:r>
              <a:rPr sz="1400" b="1" spc="-5" dirty="0">
                <a:latin typeface="Liberation Serif"/>
                <a:cs typeface="Liberation Serif"/>
              </a:rPr>
              <a:t>Request</a:t>
            </a:r>
            <a:endParaRPr sz="1400" b="1" spc="-5" dirty="0">
              <a:latin typeface="Liberation Serif"/>
              <a:cs typeface="Liberation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72609" y="3794505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112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65954" y="4206620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11829" y="5282310"/>
            <a:ext cx="2696210" cy="275590"/>
          </a:xfrm>
          <a:custGeom>
            <a:avLst/>
            <a:gdLst/>
            <a:ahLst/>
            <a:cxnLst/>
            <a:rect l="l" t="t" r="r" b="b"/>
            <a:pathLst>
              <a:path w="2696210" h="275589">
                <a:moveTo>
                  <a:pt x="0" y="0"/>
                </a:moveTo>
                <a:lnTo>
                  <a:pt x="2696210" y="0"/>
                </a:lnTo>
                <a:lnTo>
                  <a:pt x="2696210" y="275590"/>
                </a:lnTo>
                <a:lnTo>
                  <a:pt x="0" y="275590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09289" y="5282310"/>
            <a:ext cx="2696210" cy="275590"/>
          </a:xfrm>
          <a:custGeom>
            <a:avLst/>
            <a:gdLst/>
            <a:ahLst/>
            <a:cxnLst/>
            <a:rect l="l" t="t" r="r" b="b"/>
            <a:pathLst>
              <a:path w="2696210" h="275589">
                <a:moveTo>
                  <a:pt x="0" y="0"/>
                </a:moveTo>
                <a:lnTo>
                  <a:pt x="2696210" y="0"/>
                </a:lnTo>
                <a:lnTo>
                  <a:pt x="2696210" y="275590"/>
                </a:lnTo>
                <a:lnTo>
                  <a:pt x="0" y="27559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33089" y="44625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829300" y="47381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564890" y="5321935"/>
            <a:ext cx="192341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Liberation Serif"/>
                <a:cs typeface="Liberation Serif"/>
              </a:rPr>
              <a:t>Launch</a:t>
            </a:r>
            <a:r>
              <a:rPr b="1" spc="-105" dirty="0">
                <a:latin typeface="Liberation Serif"/>
                <a:cs typeface="Liberation Serif"/>
              </a:rPr>
              <a:t> </a:t>
            </a:r>
            <a:r>
              <a:rPr b="1" spc="-5" dirty="0">
                <a:latin typeface="Liberation Serif"/>
                <a:cs typeface="Liberation Serif"/>
              </a:rPr>
              <a:t>Action</a:t>
            </a:r>
            <a:endParaRPr b="1" spc="-5" dirty="0">
              <a:latin typeface="Liberation Serif"/>
              <a:cs typeface="Liberation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07230" y="4463415"/>
            <a:ext cx="299720" cy="723265"/>
          </a:xfrm>
          <a:custGeom>
            <a:avLst/>
            <a:gdLst/>
            <a:ahLst/>
            <a:cxnLst/>
            <a:rect l="l" t="t" r="r" b="b"/>
            <a:pathLst>
              <a:path h="207010">
                <a:moveTo>
                  <a:pt x="0" y="0"/>
                </a:moveTo>
                <a:lnTo>
                  <a:pt x="0" y="207009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465954" y="5131180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81705" y="5845555"/>
            <a:ext cx="1781810" cy="646430"/>
          </a:xfrm>
          <a:custGeom>
            <a:avLst/>
            <a:gdLst/>
            <a:ahLst/>
            <a:cxnLst/>
            <a:rect l="l" t="t" r="r" b="b"/>
            <a:pathLst>
              <a:path w="1781810" h="646429">
                <a:moveTo>
                  <a:pt x="904239" y="0"/>
                </a:moveTo>
                <a:lnTo>
                  <a:pt x="859789" y="0"/>
                </a:lnTo>
                <a:lnTo>
                  <a:pt x="815339" y="1269"/>
                </a:lnTo>
                <a:lnTo>
                  <a:pt x="684529" y="8889"/>
                </a:lnTo>
                <a:lnTo>
                  <a:pt x="642620" y="12700"/>
                </a:lnTo>
                <a:lnTo>
                  <a:pt x="600710" y="17779"/>
                </a:lnTo>
                <a:lnTo>
                  <a:pt x="478789" y="36829"/>
                </a:lnTo>
                <a:lnTo>
                  <a:pt x="440689" y="44450"/>
                </a:lnTo>
                <a:lnTo>
                  <a:pt x="365760" y="62229"/>
                </a:lnTo>
                <a:lnTo>
                  <a:pt x="297179" y="82550"/>
                </a:lnTo>
                <a:lnTo>
                  <a:pt x="234950" y="105409"/>
                </a:lnTo>
                <a:lnTo>
                  <a:pt x="205739" y="116839"/>
                </a:lnTo>
                <a:lnTo>
                  <a:pt x="152400" y="142239"/>
                </a:lnTo>
                <a:lnTo>
                  <a:pt x="106679" y="170179"/>
                </a:lnTo>
                <a:lnTo>
                  <a:pt x="68579" y="198119"/>
                </a:lnTo>
                <a:lnTo>
                  <a:pt x="39370" y="228600"/>
                </a:lnTo>
                <a:lnTo>
                  <a:pt x="16510" y="260350"/>
                </a:lnTo>
                <a:lnTo>
                  <a:pt x="1270" y="307339"/>
                </a:lnTo>
                <a:lnTo>
                  <a:pt x="0" y="323849"/>
                </a:lnTo>
                <a:lnTo>
                  <a:pt x="0" y="336549"/>
                </a:lnTo>
                <a:lnTo>
                  <a:pt x="3810" y="351789"/>
                </a:lnTo>
                <a:lnTo>
                  <a:pt x="7620" y="368299"/>
                </a:lnTo>
                <a:lnTo>
                  <a:pt x="35560" y="415289"/>
                </a:lnTo>
                <a:lnTo>
                  <a:pt x="64770" y="445769"/>
                </a:lnTo>
                <a:lnTo>
                  <a:pt x="102870" y="473709"/>
                </a:lnTo>
                <a:lnTo>
                  <a:pt x="147320" y="501649"/>
                </a:lnTo>
                <a:lnTo>
                  <a:pt x="199389" y="527049"/>
                </a:lnTo>
                <a:lnTo>
                  <a:pt x="259079" y="551179"/>
                </a:lnTo>
                <a:lnTo>
                  <a:pt x="323850" y="572769"/>
                </a:lnTo>
                <a:lnTo>
                  <a:pt x="431800" y="600709"/>
                </a:lnTo>
                <a:lnTo>
                  <a:pt x="510539" y="615949"/>
                </a:lnTo>
                <a:lnTo>
                  <a:pt x="549910" y="622299"/>
                </a:lnTo>
                <a:lnTo>
                  <a:pt x="675639" y="637539"/>
                </a:lnTo>
                <a:lnTo>
                  <a:pt x="718820" y="640079"/>
                </a:lnTo>
                <a:lnTo>
                  <a:pt x="763270" y="643889"/>
                </a:lnTo>
                <a:lnTo>
                  <a:pt x="850900" y="646429"/>
                </a:lnTo>
                <a:lnTo>
                  <a:pt x="938529" y="646429"/>
                </a:lnTo>
                <a:lnTo>
                  <a:pt x="982979" y="645159"/>
                </a:lnTo>
                <a:lnTo>
                  <a:pt x="1070610" y="640079"/>
                </a:lnTo>
                <a:lnTo>
                  <a:pt x="1155700" y="632459"/>
                </a:lnTo>
                <a:lnTo>
                  <a:pt x="1197610" y="627379"/>
                </a:lnTo>
                <a:lnTo>
                  <a:pt x="1278889" y="614679"/>
                </a:lnTo>
                <a:lnTo>
                  <a:pt x="1356360" y="599439"/>
                </a:lnTo>
                <a:lnTo>
                  <a:pt x="1428750" y="581659"/>
                </a:lnTo>
                <a:lnTo>
                  <a:pt x="1496060" y="560069"/>
                </a:lnTo>
                <a:lnTo>
                  <a:pt x="1527810" y="549909"/>
                </a:lnTo>
                <a:lnTo>
                  <a:pt x="1586229" y="525779"/>
                </a:lnTo>
                <a:lnTo>
                  <a:pt x="1638300" y="499109"/>
                </a:lnTo>
                <a:lnTo>
                  <a:pt x="1682750" y="471169"/>
                </a:lnTo>
                <a:lnTo>
                  <a:pt x="1719579" y="441959"/>
                </a:lnTo>
                <a:lnTo>
                  <a:pt x="1747520" y="412749"/>
                </a:lnTo>
                <a:lnTo>
                  <a:pt x="1774189" y="364489"/>
                </a:lnTo>
                <a:lnTo>
                  <a:pt x="1780539" y="332739"/>
                </a:lnTo>
                <a:lnTo>
                  <a:pt x="1781810" y="317500"/>
                </a:lnTo>
                <a:lnTo>
                  <a:pt x="1769110" y="269239"/>
                </a:lnTo>
                <a:lnTo>
                  <a:pt x="1737360" y="222250"/>
                </a:lnTo>
                <a:lnTo>
                  <a:pt x="1705610" y="193039"/>
                </a:lnTo>
                <a:lnTo>
                  <a:pt x="1666239" y="163829"/>
                </a:lnTo>
                <a:lnTo>
                  <a:pt x="1617979" y="137159"/>
                </a:lnTo>
                <a:lnTo>
                  <a:pt x="1564639" y="111759"/>
                </a:lnTo>
                <a:lnTo>
                  <a:pt x="1503679" y="88900"/>
                </a:lnTo>
                <a:lnTo>
                  <a:pt x="1436370" y="68579"/>
                </a:lnTo>
                <a:lnTo>
                  <a:pt x="1363979" y="49529"/>
                </a:lnTo>
                <a:lnTo>
                  <a:pt x="1247139" y="26669"/>
                </a:lnTo>
                <a:lnTo>
                  <a:pt x="1121410" y="11429"/>
                </a:lnTo>
                <a:lnTo>
                  <a:pt x="1079500" y="7619"/>
                </a:lnTo>
                <a:lnTo>
                  <a:pt x="991870" y="2539"/>
                </a:lnTo>
                <a:lnTo>
                  <a:pt x="904239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81705" y="5853175"/>
            <a:ext cx="1781810" cy="646430"/>
          </a:xfrm>
          <a:custGeom>
            <a:avLst/>
            <a:gdLst/>
            <a:ahLst/>
            <a:cxnLst/>
            <a:rect l="l" t="t" r="r" b="b"/>
            <a:pathLst>
              <a:path w="1781810" h="646429">
                <a:moveTo>
                  <a:pt x="0" y="323849"/>
                </a:moveTo>
                <a:lnTo>
                  <a:pt x="1270" y="307339"/>
                </a:lnTo>
                <a:lnTo>
                  <a:pt x="3810" y="292100"/>
                </a:lnTo>
                <a:lnTo>
                  <a:pt x="26670" y="243839"/>
                </a:lnTo>
                <a:lnTo>
                  <a:pt x="53339" y="213359"/>
                </a:lnTo>
                <a:lnTo>
                  <a:pt x="86360" y="184150"/>
                </a:lnTo>
                <a:lnTo>
                  <a:pt x="128270" y="156209"/>
                </a:lnTo>
                <a:lnTo>
                  <a:pt x="177800" y="129539"/>
                </a:lnTo>
                <a:lnTo>
                  <a:pt x="234950" y="105409"/>
                </a:lnTo>
                <a:lnTo>
                  <a:pt x="265429" y="92709"/>
                </a:lnTo>
                <a:lnTo>
                  <a:pt x="297179" y="82550"/>
                </a:lnTo>
                <a:lnTo>
                  <a:pt x="331470" y="72389"/>
                </a:lnTo>
                <a:lnTo>
                  <a:pt x="365760" y="62229"/>
                </a:lnTo>
                <a:lnTo>
                  <a:pt x="440689" y="44450"/>
                </a:lnTo>
                <a:lnTo>
                  <a:pt x="478789" y="36829"/>
                </a:lnTo>
                <a:lnTo>
                  <a:pt x="518160" y="30479"/>
                </a:lnTo>
                <a:lnTo>
                  <a:pt x="558800" y="24129"/>
                </a:lnTo>
                <a:lnTo>
                  <a:pt x="600710" y="17779"/>
                </a:lnTo>
                <a:lnTo>
                  <a:pt x="642620" y="12700"/>
                </a:lnTo>
                <a:lnTo>
                  <a:pt x="684529" y="8889"/>
                </a:lnTo>
                <a:lnTo>
                  <a:pt x="727710" y="6350"/>
                </a:lnTo>
                <a:lnTo>
                  <a:pt x="772160" y="3809"/>
                </a:lnTo>
                <a:lnTo>
                  <a:pt x="815339" y="1269"/>
                </a:lnTo>
                <a:lnTo>
                  <a:pt x="859789" y="0"/>
                </a:lnTo>
                <a:lnTo>
                  <a:pt x="904239" y="0"/>
                </a:lnTo>
                <a:lnTo>
                  <a:pt x="947420" y="1269"/>
                </a:lnTo>
                <a:lnTo>
                  <a:pt x="991870" y="2539"/>
                </a:lnTo>
                <a:lnTo>
                  <a:pt x="1036320" y="5079"/>
                </a:lnTo>
                <a:lnTo>
                  <a:pt x="1079500" y="7619"/>
                </a:lnTo>
                <a:lnTo>
                  <a:pt x="1121410" y="11429"/>
                </a:lnTo>
                <a:lnTo>
                  <a:pt x="1164589" y="16509"/>
                </a:lnTo>
                <a:lnTo>
                  <a:pt x="1206500" y="21589"/>
                </a:lnTo>
                <a:lnTo>
                  <a:pt x="1247139" y="26669"/>
                </a:lnTo>
                <a:lnTo>
                  <a:pt x="1286510" y="34289"/>
                </a:lnTo>
                <a:lnTo>
                  <a:pt x="1325879" y="41909"/>
                </a:lnTo>
                <a:lnTo>
                  <a:pt x="1363979" y="49529"/>
                </a:lnTo>
                <a:lnTo>
                  <a:pt x="1436370" y="68579"/>
                </a:lnTo>
                <a:lnTo>
                  <a:pt x="1503679" y="88900"/>
                </a:lnTo>
                <a:lnTo>
                  <a:pt x="1564639" y="111759"/>
                </a:lnTo>
                <a:lnTo>
                  <a:pt x="1617979" y="137159"/>
                </a:lnTo>
                <a:lnTo>
                  <a:pt x="1666239" y="163829"/>
                </a:lnTo>
                <a:lnTo>
                  <a:pt x="1705610" y="193039"/>
                </a:lnTo>
                <a:lnTo>
                  <a:pt x="1722120" y="208279"/>
                </a:lnTo>
                <a:lnTo>
                  <a:pt x="1737360" y="222250"/>
                </a:lnTo>
                <a:lnTo>
                  <a:pt x="1760220" y="254000"/>
                </a:lnTo>
                <a:lnTo>
                  <a:pt x="1779270" y="300989"/>
                </a:lnTo>
                <a:lnTo>
                  <a:pt x="1781810" y="317500"/>
                </a:lnTo>
                <a:lnTo>
                  <a:pt x="1780539" y="332739"/>
                </a:lnTo>
                <a:lnTo>
                  <a:pt x="1779270" y="349249"/>
                </a:lnTo>
                <a:lnTo>
                  <a:pt x="1758950" y="396239"/>
                </a:lnTo>
                <a:lnTo>
                  <a:pt x="1734820" y="427989"/>
                </a:lnTo>
                <a:lnTo>
                  <a:pt x="1701800" y="457199"/>
                </a:lnTo>
                <a:lnTo>
                  <a:pt x="1661160" y="485139"/>
                </a:lnTo>
                <a:lnTo>
                  <a:pt x="1612900" y="513079"/>
                </a:lnTo>
                <a:lnTo>
                  <a:pt x="1558289" y="537209"/>
                </a:lnTo>
                <a:lnTo>
                  <a:pt x="1527810" y="549909"/>
                </a:lnTo>
                <a:lnTo>
                  <a:pt x="1496060" y="560069"/>
                </a:lnTo>
                <a:lnTo>
                  <a:pt x="1463039" y="571499"/>
                </a:lnTo>
                <a:lnTo>
                  <a:pt x="1428750" y="581659"/>
                </a:lnTo>
                <a:lnTo>
                  <a:pt x="1356360" y="599439"/>
                </a:lnTo>
                <a:lnTo>
                  <a:pt x="1318260" y="607059"/>
                </a:lnTo>
                <a:lnTo>
                  <a:pt x="1278889" y="614679"/>
                </a:lnTo>
                <a:lnTo>
                  <a:pt x="1238250" y="621029"/>
                </a:lnTo>
                <a:lnTo>
                  <a:pt x="1197610" y="627379"/>
                </a:lnTo>
                <a:lnTo>
                  <a:pt x="1155700" y="632459"/>
                </a:lnTo>
                <a:lnTo>
                  <a:pt x="1112520" y="636269"/>
                </a:lnTo>
                <a:lnTo>
                  <a:pt x="1070610" y="640079"/>
                </a:lnTo>
                <a:lnTo>
                  <a:pt x="1026160" y="642619"/>
                </a:lnTo>
                <a:lnTo>
                  <a:pt x="982979" y="645159"/>
                </a:lnTo>
                <a:lnTo>
                  <a:pt x="938529" y="646429"/>
                </a:lnTo>
                <a:lnTo>
                  <a:pt x="895350" y="646429"/>
                </a:lnTo>
                <a:lnTo>
                  <a:pt x="850900" y="646429"/>
                </a:lnTo>
                <a:lnTo>
                  <a:pt x="806450" y="645159"/>
                </a:lnTo>
                <a:lnTo>
                  <a:pt x="763270" y="643889"/>
                </a:lnTo>
                <a:lnTo>
                  <a:pt x="718820" y="640079"/>
                </a:lnTo>
                <a:lnTo>
                  <a:pt x="675639" y="637539"/>
                </a:lnTo>
                <a:lnTo>
                  <a:pt x="633729" y="632459"/>
                </a:lnTo>
                <a:lnTo>
                  <a:pt x="591820" y="627379"/>
                </a:lnTo>
                <a:lnTo>
                  <a:pt x="549910" y="622299"/>
                </a:lnTo>
                <a:lnTo>
                  <a:pt x="510539" y="615949"/>
                </a:lnTo>
                <a:lnTo>
                  <a:pt x="471170" y="608329"/>
                </a:lnTo>
                <a:lnTo>
                  <a:pt x="431800" y="600709"/>
                </a:lnTo>
                <a:lnTo>
                  <a:pt x="359410" y="582929"/>
                </a:lnTo>
                <a:lnTo>
                  <a:pt x="290829" y="562609"/>
                </a:lnTo>
                <a:lnTo>
                  <a:pt x="228600" y="539749"/>
                </a:lnTo>
                <a:lnTo>
                  <a:pt x="172720" y="514349"/>
                </a:lnTo>
                <a:lnTo>
                  <a:pt x="124460" y="487679"/>
                </a:lnTo>
                <a:lnTo>
                  <a:pt x="82550" y="459739"/>
                </a:lnTo>
                <a:lnTo>
                  <a:pt x="49529" y="430529"/>
                </a:lnTo>
                <a:lnTo>
                  <a:pt x="24129" y="400049"/>
                </a:lnTo>
                <a:lnTo>
                  <a:pt x="3810" y="351789"/>
                </a:lnTo>
                <a:lnTo>
                  <a:pt x="0" y="336549"/>
                </a:lnTo>
                <a:lnTo>
                  <a:pt x="0" y="323849"/>
                </a:lnTo>
                <a:close/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43300" y="50302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25109" y="56779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886835" y="6035040"/>
            <a:ext cx="112395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Liberation Serif"/>
                <a:cs typeface="Liberation Serif"/>
              </a:rPr>
              <a:t>E</a:t>
            </a:r>
            <a:r>
              <a:rPr sz="1600" b="1" dirty="0">
                <a:latin typeface="Liberation Serif"/>
                <a:cs typeface="Liberation Serif"/>
              </a:rPr>
              <a:t>nd  App</a:t>
            </a:r>
            <a:endParaRPr sz="1600" b="1" dirty="0">
              <a:latin typeface="Liberation Serif"/>
              <a:cs typeface="Liberation Serif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36110" y="5535040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2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89120" y="5695695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767320" y="1297305"/>
            <a:ext cx="1395730" cy="322580"/>
          </a:xfrm>
          <a:prstGeom prst="rect">
            <a:avLst/>
          </a:prstGeom>
          <a:solidFill>
            <a:srgbClr val="5A9AD4"/>
          </a:solidFill>
          <a:ln w="12700">
            <a:solidFill>
              <a:srgbClr val="40709B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pc="-5" dirty="0">
                <a:latin typeface="Liberation Serif"/>
                <a:cs typeface="Liberation Serif"/>
              </a:rPr>
              <a:t>Server</a:t>
            </a:r>
            <a:endParaRPr spc="-5" dirty="0">
              <a:latin typeface="Liberation Serif"/>
              <a:cs typeface="Liberation Serif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75575" y="2038350"/>
            <a:ext cx="1126490" cy="444500"/>
          </a:xfrm>
          <a:custGeom>
            <a:avLst/>
            <a:gdLst/>
            <a:ahLst/>
            <a:cxnLst/>
            <a:rect l="l" t="t" r="r" b="b"/>
            <a:pathLst>
              <a:path w="1456690" h="476250">
                <a:moveTo>
                  <a:pt x="1456690" y="0"/>
                </a:moveTo>
                <a:lnTo>
                  <a:pt x="290830" y="0"/>
                </a:lnTo>
                <a:lnTo>
                  <a:pt x="0" y="476250"/>
                </a:lnTo>
                <a:lnTo>
                  <a:pt x="1165860" y="476250"/>
                </a:lnTo>
                <a:lnTo>
                  <a:pt x="145669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566025" y="1871345"/>
            <a:ext cx="1597025" cy="740410"/>
          </a:xfrm>
          <a:custGeom>
            <a:avLst/>
            <a:gdLst/>
            <a:ahLst/>
            <a:cxnLst/>
            <a:rect l="l" t="t" r="r" b="b"/>
            <a:pathLst>
              <a:path w="1456690" h="476250">
                <a:moveTo>
                  <a:pt x="0" y="476250"/>
                </a:moveTo>
                <a:lnTo>
                  <a:pt x="290830" y="0"/>
                </a:lnTo>
                <a:lnTo>
                  <a:pt x="1456690" y="0"/>
                </a:lnTo>
                <a:lnTo>
                  <a:pt x="1165860" y="476250"/>
                </a:lnTo>
                <a:lnTo>
                  <a:pt x="0" y="47625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20609" y="21092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877300" y="25854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846060" y="1871345"/>
            <a:ext cx="1078865" cy="5353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72390" marR="5080" indent="-5969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Liberation Serif"/>
                <a:cs typeface="Liberation Serif"/>
              </a:rPr>
              <a:t>Rec</a:t>
            </a:r>
            <a:r>
              <a:rPr spc="5" dirty="0">
                <a:latin typeface="Liberation Serif"/>
                <a:cs typeface="Liberation Serif"/>
              </a:rPr>
              <a:t>e</a:t>
            </a:r>
            <a:r>
              <a:rPr spc="-5" dirty="0">
                <a:latin typeface="Liberation Serif"/>
                <a:cs typeface="Liberation Serif"/>
              </a:rPr>
              <a:t>i</a:t>
            </a:r>
            <a:r>
              <a:rPr dirty="0">
                <a:latin typeface="Liberation Serif"/>
                <a:cs typeface="Liberation Serif"/>
              </a:rPr>
              <a:t>ve  </a:t>
            </a:r>
            <a:r>
              <a:rPr sz="1600" dirty="0">
                <a:latin typeface="Liberation Serif"/>
                <a:cs typeface="Liberation Serif"/>
              </a:rPr>
              <a:t>String</a:t>
            </a:r>
            <a:endParaRPr sz="1600" dirty="0">
              <a:latin typeface="Liberation Serif"/>
              <a:cs typeface="Liberation 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486650" y="6605270"/>
            <a:ext cx="2047875" cy="714375"/>
          </a:xfrm>
          <a:custGeom>
            <a:avLst/>
            <a:gdLst/>
            <a:ahLst/>
            <a:cxnLst/>
            <a:rect l="l" t="t" r="r" b="b"/>
            <a:pathLst>
              <a:path w="1696720" h="675640">
                <a:moveTo>
                  <a:pt x="0" y="0"/>
                </a:moveTo>
                <a:lnTo>
                  <a:pt x="1696720" y="0"/>
                </a:lnTo>
                <a:lnTo>
                  <a:pt x="1696720" y="675640"/>
                </a:lnTo>
                <a:lnTo>
                  <a:pt x="0" y="67564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486650" y="64411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183369" y="71168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590155" y="6640830"/>
            <a:ext cx="184086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Liberation Serif"/>
                <a:cs typeface="Liberation Serif"/>
              </a:rPr>
              <a:t>Re</a:t>
            </a:r>
            <a:r>
              <a:rPr lang="en-IN" b="1" spc="-5" dirty="0">
                <a:latin typeface="Liberation Serif"/>
                <a:cs typeface="Liberation Serif"/>
              </a:rPr>
              <a:t>c</a:t>
            </a:r>
            <a:r>
              <a:rPr b="1" dirty="0">
                <a:latin typeface="Liberation Serif"/>
                <a:cs typeface="Liberation Serif"/>
              </a:rPr>
              <a:t>ogn</a:t>
            </a:r>
            <a:r>
              <a:rPr b="1" spc="5" dirty="0">
                <a:latin typeface="Liberation Serif"/>
                <a:cs typeface="Liberation Serif"/>
              </a:rPr>
              <a:t>i</a:t>
            </a:r>
            <a:r>
              <a:rPr b="1" spc="-5" dirty="0">
                <a:latin typeface="Liberation Serif"/>
                <a:cs typeface="Liberation Serif"/>
              </a:rPr>
              <a:t>z</a:t>
            </a:r>
            <a:r>
              <a:rPr b="1" dirty="0">
                <a:latin typeface="Liberation Serif"/>
                <a:cs typeface="Liberation Serif"/>
              </a:rPr>
              <a:t>e  </a:t>
            </a:r>
            <a:r>
              <a:rPr sz="1400" b="1" spc="-10" dirty="0">
                <a:latin typeface="Liberation Serif"/>
                <a:cs typeface="Liberation Serif"/>
              </a:rPr>
              <a:t>Use</a:t>
            </a:r>
            <a:r>
              <a:rPr lang="en-IN" sz="1400" b="1" spc="-10" dirty="0">
                <a:latin typeface="Liberation Serif"/>
                <a:cs typeface="Liberation Serif"/>
              </a:rPr>
              <a:t>r,s Objective</a:t>
            </a:r>
            <a:endParaRPr lang="en-IN" sz="1400" b="1" spc="-10" dirty="0">
              <a:latin typeface="Liberation Serif"/>
              <a:cs typeface="Liberation Serif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447280" y="5433695"/>
            <a:ext cx="1847850" cy="715010"/>
          </a:xfrm>
          <a:custGeom>
            <a:avLst/>
            <a:gdLst/>
            <a:ahLst/>
            <a:cxnLst/>
            <a:rect l="l" t="t" r="r" b="b"/>
            <a:pathLst>
              <a:path w="1818640" h="466089">
                <a:moveTo>
                  <a:pt x="0" y="0"/>
                </a:moveTo>
                <a:lnTo>
                  <a:pt x="1818640" y="0"/>
                </a:lnTo>
                <a:lnTo>
                  <a:pt x="1818640" y="466089"/>
                </a:lnTo>
                <a:lnTo>
                  <a:pt x="0" y="46608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98409" y="56956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163050" y="58861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7484110" y="5487670"/>
            <a:ext cx="184785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5080" indent="-1651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Liberation Serif"/>
                <a:cs typeface="Liberation Serif"/>
              </a:rPr>
              <a:t>S</a:t>
            </a:r>
            <a:r>
              <a:rPr sz="1600" b="1" spc="-5" dirty="0">
                <a:latin typeface="Liberation Serif"/>
                <a:cs typeface="Liberation Serif"/>
              </a:rPr>
              <a:t>e</a:t>
            </a:r>
            <a:r>
              <a:rPr sz="1600" b="1" spc="5" dirty="0">
                <a:latin typeface="Liberation Serif"/>
                <a:cs typeface="Liberation Serif"/>
              </a:rPr>
              <a:t>m</a:t>
            </a:r>
            <a:r>
              <a:rPr sz="1600" b="1" spc="-5" dirty="0">
                <a:latin typeface="Liberation Serif"/>
                <a:cs typeface="Liberation Serif"/>
              </a:rPr>
              <a:t>a</a:t>
            </a:r>
            <a:r>
              <a:rPr sz="1600" b="1" dirty="0">
                <a:latin typeface="Liberation Serif"/>
                <a:cs typeface="Liberation Serif"/>
              </a:rPr>
              <a:t>n</a:t>
            </a:r>
            <a:r>
              <a:rPr sz="1600" b="1" spc="-5" dirty="0">
                <a:latin typeface="Liberation Serif"/>
                <a:cs typeface="Liberation Serif"/>
              </a:rPr>
              <a:t>t</a:t>
            </a:r>
            <a:r>
              <a:rPr sz="1600" b="1" spc="5" dirty="0">
                <a:latin typeface="Liberation Serif"/>
                <a:cs typeface="Liberation Serif"/>
              </a:rPr>
              <a:t>i</a:t>
            </a:r>
            <a:r>
              <a:rPr sz="1600" b="1" dirty="0">
                <a:latin typeface="Liberation Serif"/>
                <a:cs typeface="Liberation Serif"/>
              </a:rPr>
              <a:t>c  </a:t>
            </a:r>
            <a:r>
              <a:rPr sz="1600" b="1" spc="-5" dirty="0">
                <a:latin typeface="Liberation Serif"/>
                <a:cs typeface="Liberation Serif"/>
              </a:rPr>
              <a:t>Analisys</a:t>
            </a:r>
            <a:endParaRPr sz="1600" b="1" spc="-5" dirty="0">
              <a:latin typeface="Liberation Serif"/>
              <a:cs typeface="Liberation Serif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598410" y="4673980"/>
            <a:ext cx="1733550" cy="457200"/>
          </a:xfrm>
          <a:custGeom>
            <a:avLst/>
            <a:gdLst/>
            <a:ahLst/>
            <a:cxnLst/>
            <a:rect l="l" t="t" r="r" b="b"/>
            <a:pathLst>
              <a:path w="1733550" h="457200">
                <a:moveTo>
                  <a:pt x="0" y="0"/>
                </a:moveTo>
                <a:lnTo>
                  <a:pt x="1733550" y="0"/>
                </a:lnTo>
                <a:lnTo>
                  <a:pt x="17335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20610" y="4653915"/>
            <a:ext cx="2014855" cy="457200"/>
          </a:xfrm>
          <a:custGeom>
            <a:avLst/>
            <a:gdLst/>
            <a:ahLst/>
            <a:cxnLst/>
            <a:rect l="l" t="t" r="r" b="b"/>
            <a:pathLst>
              <a:path w="1733550" h="457200">
                <a:moveTo>
                  <a:pt x="0" y="0"/>
                </a:moveTo>
                <a:lnTo>
                  <a:pt x="1733550" y="0"/>
                </a:lnTo>
                <a:lnTo>
                  <a:pt x="173355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343140" y="45577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293225" y="50048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565390" y="4738370"/>
            <a:ext cx="2229485" cy="258445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29845" marR="5080" indent="-177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Liberation Serif"/>
                <a:cs typeface="Liberation Serif"/>
              </a:rPr>
              <a:t>Syn</a:t>
            </a:r>
            <a:r>
              <a:rPr sz="1600" b="1" spc="-5" dirty="0">
                <a:latin typeface="Liberation Serif"/>
                <a:cs typeface="Liberation Serif"/>
              </a:rPr>
              <a:t>tac</a:t>
            </a:r>
            <a:r>
              <a:rPr sz="1600" b="1" spc="5" dirty="0">
                <a:latin typeface="Liberation Serif"/>
                <a:cs typeface="Liberation Serif"/>
              </a:rPr>
              <a:t>t</a:t>
            </a:r>
            <a:r>
              <a:rPr sz="1600" b="1" spc="-5" dirty="0">
                <a:latin typeface="Liberation Serif"/>
                <a:cs typeface="Liberation Serif"/>
              </a:rPr>
              <a:t>i</a:t>
            </a:r>
            <a:r>
              <a:rPr sz="1600" b="1" dirty="0">
                <a:latin typeface="Liberation Serif"/>
                <a:cs typeface="Liberation Serif"/>
              </a:rPr>
              <a:t>c</a:t>
            </a:r>
            <a:r>
              <a:rPr sz="1400" b="1" dirty="0">
                <a:latin typeface="Liberation Serif"/>
                <a:cs typeface="Liberation Serif"/>
              </a:rPr>
              <a:t>  </a:t>
            </a:r>
            <a:r>
              <a:rPr sz="1600" b="1" spc="-5" dirty="0">
                <a:latin typeface="Liberation Serif"/>
                <a:cs typeface="Liberation Serif"/>
              </a:rPr>
              <a:t>Analisys</a:t>
            </a:r>
            <a:endParaRPr sz="1400" b="1" spc="-5" dirty="0">
              <a:latin typeface="Liberation Serif"/>
              <a:cs typeface="Liberation Serif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263765" y="2934970"/>
            <a:ext cx="2143760" cy="485140"/>
          </a:xfrm>
          <a:custGeom>
            <a:avLst/>
            <a:gdLst/>
            <a:ahLst/>
            <a:cxnLst/>
            <a:rect l="l" t="t" r="r" b="b"/>
            <a:pathLst>
              <a:path w="1648459" h="485139">
                <a:moveTo>
                  <a:pt x="0" y="0"/>
                </a:moveTo>
                <a:lnTo>
                  <a:pt x="1648459" y="0"/>
                </a:lnTo>
                <a:lnTo>
                  <a:pt x="1648459" y="485139"/>
                </a:lnTo>
                <a:lnTo>
                  <a:pt x="0" y="485139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64400" y="2925445"/>
            <a:ext cx="2143125" cy="485140"/>
          </a:xfrm>
          <a:custGeom>
            <a:avLst/>
            <a:gdLst/>
            <a:ahLst/>
            <a:cxnLst/>
            <a:rect l="l" t="t" r="r" b="b"/>
            <a:pathLst>
              <a:path w="1648459" h="485139">
                <a:moveTo>
                  <a:pt x="0" y="0"/>
                </a:moveTo>
                <a:lnTo>
                  <a:pt x="1648459" y="0"/>
                </a:lnTo>
                <a:lnTo>
                  <a:pt x="1648459" y="485139"/>
                </a:lnTo>
                <a:lnTo>
                  <a:pt x="0" y="48513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6" name="object 66"/>
          <p:cNvSpPr/>
          <p:nvPr/>
        </p:nvSpPr>
        <p:spPr>
          <a:xfrm>
            <a:off x="7277100" y="29347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925559" y="3419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355840" y="2995930"/>
            <a:ext cx="193738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Liberation Serif"/>
                <a:cs typeface="Liberation Serif"/>
              </a:rPr>
              <a:t>Lexical  </a:t>
            </a:r>
            <a:r>
              <a:rPr b="1" spc="-10" dirty="0">
                <a:latin typeface="Liberation Serif"/>
                <a:cs typeface="Liberation Serif"/>
              </a:rPr>
              <a:t>A</a:t>
            </a:r>
            <a:r>
              <a:rPr b="1" dirty="0">
                <a:latin typeface="Liberation Serif"/>
                <a:cs typeface="Liberation Serif"/>
              </a:rPr>
              <a:t>n</a:t>
            </a:r>
            <a:r>
              <a:rPr b="1" spc="5" dirty="0">
                <a:latin typeface="Liberation Serif"/>
                <a:cs typeface="Liberation Serif"/>
              </a:rPr>
              <a:t>a</a:t>
            </a:r>
            <a:r>
              <a:rPr b="1" spc="-5" dirty="0">
                <a:latin typeface="Liberation Serif"/>
                <a:cs typeface="Liberation Serif"/>
              </a:rPr>
              <a:t>li</a:t>
            </a:r>
            <a:r>
              <a:rPr b="1" dirty="0">
                <a:latin typeface="Liberation Serif"/>
                <a:cs typeface="Liberation Serif"/>
              </a:rPr>
              <a:t>sy</a:t>
            </a:r>
            <a:r>
              <a:rPr sz="2000" b="1" dirty="0">
                <a:latin typeface="Liberation Serif"/>
                <a:cs typeface="Liberation Serif"/>
              </a:rPr>
              <a:t>s</a:t>
            </a:r>
            <a:endParaRPr sz="2000" b="1" dirty="0">
              <a:latin typeface="Liberation Serif"/>
              <a:cs typeface="Liberation Serif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125459" y="2372105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061959" y="2742945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087359" y="3310635"/>
            <a:ext cx="0" cy="379730"/>
          </a:xfrm>
          <a:custGeom>
            <a:avLst/>
            <a:gdLst/>
            <a:ahLst/>
            <a:cxnLst/>
            <a:rect l="l" t="t" r="r" b="b"/>
            <a:pathLst>
              <a:path h="379729">
                <a:moveTo>
                  <a:pt x="0" y="0"/>
                </a:moveTo>
                <a:lnTo>
                  <a:pt x="0" y="37973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23859" y="3681475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68309" y="4377435"/>
            <a:ext cx="0" cy="204470"/>
          </a:xfrm>
          <a:custGeom>
            <a:avLst/>
            <a:gdLst/>
            <a:ahLst/>
            <a:cxnLst/>
            <a:rect l="l" t="t" r="r" b="b"/>
            <a:pathLst>
              <a:path h="204470">
                <a:moveTo>
                  <a:pt x="0" y="0"/>
                </a:moveTo>
                <a:lnTo>
                  <a:pt x="0" y="20447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004809" y="4463160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087359" y="4851145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087359" y="5321680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500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338819" y="6224015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6350">
            <a:solidFill>
              <a:srgbClr val="5A9A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38470" y="2278380"/>
            <a:ext cx="1550035" cy="2052320"/>
          </a:xfrm>
          <a:custGeom>
            <a:avLst/>
            <a:gdLst/>
            <a:ahLst/>
            <a:cxnLst/>
            <a:rect l="l" t="t" r="r" b="b"/>
            <a:pathLst>
              <a:path w="1808479" h="1817370">
                <a:moveTo>
                  <a:pt x="0" y="1817370"/>
                </a:moveTo>
                <a:lnTo>
                  <a:pt x="0" y="817879"/>
                </a:lnTo>
                <a:lnTo>
                  <a:pt x="1808479" y="817879"/>
                </a:lnTo>
                <a:lnTo>
                  <a:pt x="1808479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488304" y="5580760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63500" y="0"/>
                </a:moveTo>
                <a:lnTo>
                  <a:pt x="0" y="190500"/>
                </a:lnTo>
                <a:lnTo>
                  <a:pt x="127000" y="190500"/>
                </a:lnTo>
                <a:lnTo>
                  <a:pt x="635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300720" y="6411975"/>
            <a:ext cx="127000" cy="190500"/>
          </a:xfrm>
          <a:custGeom>
            <a:avLst/>
            <a:gdLst/>
            <a:ahLst/>
            <a:cxnLst/>
            <a:rect l="l" t="t" r="r" b="b"/>
            <a:pathLst>
              <a:path w="127000" h="190500">
                <a:moveTo>
                  <a:pt x="127000" y="0"/>
                </a:moveTo>
                <a:lnTo>
                  <a:pt x="0" y="0"/>
                </a:lnTo>
                <a:lnTo>
                  <a:pt x="63500" y="190499"/>
                </a:lnTo>
                <a:lnTo>
                  <a:pt x="12700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44409" y="3911345"/>
            <a:ext cx="1600200" cy="466090"/>
          </a:xfrm>
          <a:custGeom>
            <a:avLst/>
            <a:gdLst/>
            <a:ahLst/>
            <a:cxnLst/>
            <a:rect l="l" t="t" r="r" b="b"/>
            <a:pathLst>
              <a:path w="1600200" h="466089">
                <a:moveTo>
                  <a:pt x="0" y="0"/>
                </a:moveTo>
                <a:lnTo>
                  <a:pt x="1600200" y="0"/>
                </a:lnTo>
                <a:lnTo>
                  <a:pt x="1600200" y="466089"/>
                </a:lnTo>
                <a:lnTo>
                  <a:pt x="0" y="466089"/>
                </a:lnTo>
                <a:lnTo>
                  <a:pt x="0" y="0"/>
                </a:lnTo>
                <a:close/>
              </a:path>
            </a:pathLst>
          </a:custGeom>
          <a:solidFill>
            <a:srgbClr val="5A9A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7299960" y="3850005"/>
            <a:ext cx="2070735" cy="5416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49530" rIns="0" bIns="0" rtlCol="0">
            <a:spAutoFit/>
          </a:bodyPr>
          <a:lstStyle/>
          <a:p>
            <a:pPr marL="277495" marR="594995" indent="-18542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Morpho</a:t>
            </a:r>
            <a:r>
              <a:rPr sz="1600"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l</a:t>
            </a:r>
            <a:r>
              <a:rPr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og</a:t>
            </a:r>
            <a:r>
              <a:rPr sz="1600" b="1" spc="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i</a:t>
            </a:r>
            <a:r>
              <a:rPr sz="1600"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ca</a:t>
            </a:r>
            <a:r>
              <a:rPr sz="16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l  </a:t>
            </a:r>
            <a:r>
              <a:rPr sz="1600"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Analisys</a:t>
            </a:r>
            <a:endParaRPr sz="1600" b="1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eration Serif"/>
              <a:cs typeface="Liberation Serif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538470" y="5771515"/>
            <a:ext cx="36830" cy="11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575300" y="6892925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107555" y="2278380"/>
            <a:ext cx="525145" cy="4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372610" y="2312035"/>
            <a:ext cx="0" cy="588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4737100" y="2244725"/>
            <a:ext cx="5080" cy="680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474210" y="3911600"/>
            <a:ext cx="4191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665480"/>
            <a:ext cx="578993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u="heavy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4371C3"/>
                  </a:solidFill>
                </a:uFill>
              </a:rPr>
              <a:t>GANTT</a:t>
            </a:r>
            <a:r>
              <a:rPr sz="3200" u="heavy" spc="-8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4371C3"/>
                  </a:solidFill>
                </a:uFill>
              </a:rPr>
              <a:t> </a:t>
            </a:r>
            <a:r>
              <a:rPr sz="3200" u="heavy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4371C3"/>
                  </a:solidFill>
                </a:uFill>
              </a:rPr>
              <a:t>CHART</a:t>
            </a:r>
            <a:endParaRPr sz="3200" u="heavy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4371C3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1742185"/>
            <a:ext cx="8542020" cy="135763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 indent="57150">
              <a:lnSpc>
                <a:spcPts val="2070"/>
              </a:lnSpc>
              <a:spcBef>
                <a:spcPts val="24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gantt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horizontal bar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chart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developed as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production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tool in 1917  by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Henry.L.Gantt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 American engineer and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social scientist.Frequently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used in  project management.A gantt chart provides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graphical illustration of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schedule that helps to  plan,coordinate,and track specific tasks in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proj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ect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4229" y="1136395"/>
            <a:ext cx="6437630" cy="4676140"/>
          </a:xfrm>
          <a:custGeom>
            <a:avLst/>
            <a:gdLst/>
            <a:ahLst/>
            <a:cxnLst/>
            <a:rect l="l" t="t" r="r" b="b"/>
            <a:pathLst>
              <a:path w="6437630" h="4676140">
                <a:moveTo>
                  <a:pt x="3218180" y="4676140"/>
                </a:moveTo>
                <a:lnTo>
                  <a:pt x="0" y="4676140"/>
                </a:lnTo>
                <a:lnTo>
                  <a:pt x="0" y="0"/>
                </a:lnTo>
                <a:lnTo>
                  <a:pt x="6437630" y="0"/>
                </a:lnTo>
                <a:lnTo>
                  <a:pt x="6437630" y="4676140"/>
                </a:lnTo>
                <a:lnTo>
                  <a:pt x="3218180" y="4676140"/>
                </a:lnTo>
                <a:close/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88870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0850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1559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93540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94250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6229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96940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98919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99630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01609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02319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0"/>
                </a:moveTo>
                <a:lnTo>
                  <a:pt x="0" y="375920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88870" y="1687575"/>
            <a:ext cx="0" cy="3759200"/>
          </a:xfrm>
          <a:custGeom>
            <a:avLst/>
            <a:gdLst/>
            <a:ahLst/>
            <a:cxnLst/>
            <a:rect l="l" t="t" r="r" b="b"/>
            <a:pathLst>
              <a:path h="3759200">
                <a:moveTo>
                  <a:pt x="0" y="3759200"/>
                </a:moveTo>
                <a:lnTo>
                  <a:pt x="0" y="0"/>
                </a:lnTo>
              </a:path>
            </a:pathLst>
          </a:custGeom>
          <a:ln w="93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8870" y="1947925"/>
            <a:ext cx="3606800" cy="10286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88870" y="1947925"/>
            <a:ext cx="3608070" cy="104139"/>
          </a:xfrm>
          <a:custGeom>
            <a:avLst/>
            <a:gdLst/>
            <a:ahLst/>
            <a:cxnLst/>
            <a:rect l="l" t="t" r="r" b="b"/>
            <a:pathLst>
              <a:path w="3608070" h="104139">
                <a:moveTo>
                  <a:pt x="0" y="104140"/>
                </a:moveTo>
                <a:lnTo>
                  <a:pt x="0" y="0"/>
                </a:lnTo>
                <a:lnTo>
                  <a:pt x="3608070" y="0"/>
                </a:lnTo>
                <a:lnTo>
                  <a:pt x="3608070" y="104140"/>
                </a:lnTo>
                <a:lnTo>
                  <a:pt x="0" y="104140"/>
                </a:lnTo>
                <a:close/>
              </a:path>
            </a:pathLst>
          </a:custGeom>
          <a:ln w="9344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88870" y="2365755"/>
            <a:ext cx="4545330" cy="10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88870" y="2365755"/>
            <a:ext cx="4546600" cy="104139"/>
          </a:xfrm>
          <a:custGeom>
            <a:avLst/>
            <a:gdLst/>
            <a:ahLst/>
            <a:cxnLst/>
            <a:rect l="l" t="t" r="r" b="b"/>
            <a:pathLst>
              <a:path w="4546600" h="104139">
                <a:moveTo>
                  <a:pt x="0" y="104139"/>
                </a:moveTo>
                <a:lnTo>
                  <a:pt x="0" y="0"/>
                </a:lnTo>
                <a:lnTo>
                  <a:pt x="4546600" y="0"/>
                </a:lnTo>
                <a:lnTo>
                  <a:pt x="4546600" y="104139"/>
                </a:lnTo>
                <a:lnTo>
                  <a:pt x="0" y="104139"/>
                </a:lnTo>
                <a:close/>
              </a:path>
            </a:pathLst>
          </a:custGeom>
          <a:ln w="9344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88870" y="2782315"/>
            <a:ext cx="4953000" cy="104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88870" y="2783585"/>
            <a:ext cx="4955540" cy="104139"/>
          </a:xfrm>
          <a:custGeom>
            <a:avLst/>
            <a:gdLst/>
            <a:ahLst/>
            <a:cxnLst/>
            <a:rect l="l" t="t" r="r" b="b"/>
            <a:pathLst>
              <a:path w="4955540" h="104139">
                <a:moveTo>
                  <a:pt x="0" y="104139"/>
                </a:moveTo>
                <a:lnTo>
                  <a:pt x="0" y="0"/>
                </a:lnTo>
                <a:lnTo>
                  <a:pt x="4955539" y="0"/>
                </a:lnTo>
                <a:lnTo>
                  <a:pt x="4955539" y="104139"/>
                </a:lnTo>
                <a:lnTo>
                  <a:pt x="0" y="104139"/>
                </a:lnTo>
                <a:close/>
              </a:path>
            </a:pathLst>
          </a:custGeom>
          <a:ln w="9344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88870" y="3200145"/>
            <a:ext cx="4003040" cy="104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88870" y="3201415"/>
            <a:ext cx="4005579" cy="104139"/>
          </a:xfrm>
          <a:custGeom>
            <a:avLst/>
            <a:gdLst/>
            <a:ahLst/>
            <a:cxnLst/>
            <a:rect l="l" t="t" r="r" b="b"/>
            <a:pathLst>
              <a:path w="4005579" h="104139">
                <a:moveTo>
                  <a:pt x="0" y="104139"/>
                </a:moveTo>
                <a:lnTo>
                  <a:pt x="0" y="0"/>
                </a:lnTo>
                <a:lnTo>
                  <a:pt x="4005579" y="0"/>
                </a:lnTo>
                <a:lnTo>
                  <a:pt x="4005579" y="104139"/>
                </a:lnTo>
                <a:lnTo>
                  <a:pt x="0" y="104139"/>
                </a:lnTo>
                <a:close/>
              </a:path>
            </a:pathLst>
          </a:custGeom>
          <a:ln w="9344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88870" y="3617975"/>
            <a:ext cx="2523490" cy="104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88870" y="3619245"/>
            <a:ext cx="2526030" cy="104139"/>
          </a:xfrm>
          <a:custGeom>
            <a:avLst/>
            <a:gdLst/>
            <a:ahLst/>
            <a:cxnLst/>
            <a:rect l="l" t="t" r="r" b="b"/>
            <a:pathLst>
              <a:path w="2526029" h="104139">
                <a:moveTo>
                  <a:pt x="0" y="104139"/>
                </a:moveTo>
                <a:lnTo>
                  <a:pt x="0" y="0"/>
                </a:lnTo>
                <a:lnTo>
                  <a:pt x="2526030" y="0"/>
                </a:lnTo>
                <a:lnTo>
                  <a:pt x="2526030" y="104139"/>
                </a:lnTo>
                <a:lnTo>
                  <a:pt x="0" y="104139"/>
                </a:lnTo>
                <a:close/>
              </a:path>
            </a:pathLst>
          </a:custGeom>
          <a:ln w="9344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88870" y="4035805"/>
            <a:ext cx="5410200" cy="104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88870" y="4037075"/>
            <a:ext cx="5412740" cy="104139"/>
          </a:xfrm>
          <a:custGeom>
            <a:avLst/>
            <a:gdLst/>
            <a:ahLst/>
            <a:cxnLst/>
            <a:rect l="l" t="t" r="r" b="b"/>
            <a:pathLst>
              <a:path w="5412740" h="104139">
                <a:moveTo>
                  <a:pt x="0" y="104140"/>
                </a:moveTo>
                <a:lnTo>
                  <a:pt x="0" y="0"/>
                </a:lnTo>
                <a:lnTo>
                  <a:pt x="5412739" y="0"/>
                </a:lnTo>
                <a:lnTo>
                  <a:pt x="5412739" y="104140"/>
                </a:lnTo>
                <a:lnTo>
                  <a:pt x="0" y="104140"/>
                </a:lnTo>
                <a:close/>
              </a:path>
            </a:pathLst>
          </a:custGeom>
          <a:ln w="9344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88870" y="4453635"/>
            <a:ext cx="4207509" cy="104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88870" y="4454905"/>
            <a:ext cx="4210050" cy="104139"/>
          </a:xfrm>
          <a:custGeom>
            <a:avLst/>
            <a:gdLst/>
            <a:ahLst/>
            <a:cxnLst/>
            <a:rect l="l" t="t" r="r" b="b"/>
            <a:pathLst>
              <a:path w="4210050" h="104139">
                <a:moveTo>
                  <a:pt x="0" y="104139"/>
                </a:moveTo>
                <a:lnTo>
                  <a:pt x="0" y="0"/>
                </a:lnTo>
                <a:lnTo>
                  <a:pt x="4210050" y="0"/>
                </a:lnTo>
                <a:lnTo>
                  <a:pt x="4210050" y="104139"/>
                </a:lnTo>
                <a:lnTo>
                  <a:pt x="0" y="104139"/>
                </a:lnTo>
                <a:close/>
              </a:path>
            </a:pathLst>
          </a:custGeom>
          <a:ln w="9344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88870" y="4871465"/>
            <a:ext cx="3004820" cy="1041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88870" y="4872735"/>
            <a:ext cx="3007360" cy="104139"/>
          </a:xfrm>
          <a:custGeom>
            <a:avLst/>
            <a:gdLst/>
            <a:ahLst/>
            <a:cxnLst/>
            <a:rect l="l" t="t" r="r" b="b"/>
            <a:pathLst>
              <a:path w="3007360" h="104139">
                <a:moveTo>
                  <a:pt x="0" y="104139"/>
                </a:moveTo>
                <a:lnTo>
                  <a:pt x="0" y="0"/>
                </a:lnTo>
                <a:lnTo>
                  <a:pt x="3007360" y="0"/>
                </a:lnTo>
                <a:lnTo>
                  <a:pt x="3007360" y="104139"/>
                </a:lnTo>
                <a:lnTo>
                  <a:pt x="0" y="104139"/>
                </a:lnTo>
                <a:close/>
              </a:path>
            </a:pathLst>
          </a:custGeom>
          <a:ln w="9344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88870" y="5289295"/>
            <a:ext cx="5170170" cy="104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88870" y="5289295"/>
            <a:ext cx="5171440" cy="105410"/>
          </a:xfrm>
          <a:custGeom>
            <a:avLst/>
            <a:gdLst/>
            <a:ahLst/>
            <a:cxnLst/>
            <a:rect l="l" t="t" r="r" b="b"/>
            <a:pathLst>
              <a:path w="5171440" h="105410">
                <a:moveTo>
                  <a:pt x="0" y="105410"/>
                </a:moveTo>
                <a:lnTo>
                  <a:pt x="0" y="0"/>
                </a:lnTo>
                <a:lnTo>
                  <a:pt x="5171439" y="0"/>
                </a:lnTo>
                <a:lnTo>
                  <a:pt x="5171439" y="105410"/>
                </a:lnTo>
                <a:lnTo>
                  <a:pt x="0" y="105410"/>
                </a:lnTo>
                <a:close/>
              </a:path>
            </a:pathLst>
          </a:custGeom>
          <a:ln w="9344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595869" y="5253735"/>
            <a:ext cx="200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4</a:t>
            </a:r>
            <a:r>
              <a:rPr sz="900" spc="10" dirty="0">
                <a:solidFill>
                  <a:srgbClr val="7E7E7E"/>
                </a:solidFill>
                <a:latin typeface="DejaVu Sans"/>
                <a:cs typeface="DejaVu Sans"/>
              </a:rPr>
              <a:t>.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3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31790" y="4835905"/>
            <a:ext cx="200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2</a:t>
            </a:r>
            <a:r>
              <a:rPr sz="900" spc="10" dirty="0">
                <a:solidFill>
                  <a:srgbClr val="7E7E7E"/>
                </a:solidFill>
                <a:latin typeface="DejaVu Sans"/>
                <a:cs typeface="DejaVu Sans"/>
              </a:rPr>
              <a:t>.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5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34480" y="4418075"/>
            <a:ext cx="200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3</a:t>
            </a:r>
            <a:r>
              <a:rPr sz="900" spc="10" dirty="0">
                <a:solidFill>
                  <a:srgbClr val="7E7E7E"/>
                </a:solidFill>
                <a:latin typeface="DejaVu Sans"/>
                <a:cs typeface="DejaVu Sans"/>
              </a:rPr>
              <a:t>.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5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37169" y="4000245"/>
            <a:ext cx="200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4</a:t>
            </a:r>
            <a:r>
              <a:rPr sz="900" spc="10" dirty="0">
                <a:solidFill>
                  <a:srgbClr val="7E7E7E"/>
                </a:solidFill>
                <a:latin typeface="DejaVu Sans"/>
                <a:cs typeface="DejaVu Sans"/>
              </a:rPr>
              <a:t>.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5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50459" y="3582415"/>
            <a:ext cx="2000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2</a:t>
            </a:r>
            <a:r>
              <a:rPr sz="900" spc="10" dirty="0">
                <a:solidFill>
                  <a:srgbClr val="7E7E7E"/>
                </a:solidFill>
                <a:latin typeface="DejaVu Sans"/>
                <a:cs typeface="DejaVu Sans"/>
              </a:rPr>
              <a:t>.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1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30009" y="3164585"/>
            <a:ext cx="276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3</a:t>
            </a:r>
            <a:r>
              <a:rPr sz="900" spc="10" dirty="0">
                <a:solidFill>
                  <a:srgbClr val="7E7E7E"/>
                </a:solidFill>
                <a:latin typeface="DejaVu Sans"/>
                <a:cs typeface="DejaVu Sans"/>
              </a:rPr>
              <a:t>.</a:t>
            </a: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3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3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79969" y="2746755"/>
            <a:ext cx="274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4</a:t>
            </a:r>
            <a:r>
              <a:rPr sz="900" spc="10" dirty="0">
                <a:solidFill>
                  <a:srgbClr val="7E7E7E"/>
                </a:solidFill>
                <a:latin typeface="DejaVu Sans"/>
                <a:cs typeface="DejaVu Sans"/>
              </a:rPr>
              <a:t>.</a:t>
            </a:r>
            <a:r>
              <a:rPr sz="900" spc="15" dirty="0">
                <a:solidFill>
                  <a:srgbClr val="7E7E7E"/>
                </a:solidFill>
                <a:latin typeface="DejaVu Sans"/>
                <a:cs typeface="DejaVu Sans"/>
              </a:rPr>
              <a:t>1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2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71030" y="2328925"/>
            <a:ext cx="274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3</a:t>
            </a:r>
            <a:r>
              <a:rPr sz="900" spc="10" dirty="0">
                <a:solidFill>
                  <a:srgbClr val="7E7E7E"/>
                </a:solidFill>
                <a:latin typeface="DejaVu Sans"/>
                <a:cs typeface="DejaVu Sans"/>
              </a:rPr>
              <a:t>.</a:t>
            </a:r>
            <a:r>
              <a:rPr sz="900" spc="15" dirty="0">
                <a:solidFill>
                  <a:srgbClr val="7E7E7E"/>
                </a:solidFill>
                <a:latin typeface="DejaVu Sans"/>
                <a:cs typeface="DejaVu Sans"/>
              </a:rPr>
              <a:t>7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8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32500" y="1911095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3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23770" y="5148325"/>
            <a:ext cx="139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7E7E7E"/>
                </a:solidFill>
                <a:latin typeface="DejaVu Sans"/>
                <a:cs typeface="DejaVu Sans"/>
              </a:rPr>
              <a:t>1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0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23770" y="4730495"/>
            <a:ext cx="139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7E7E7E"/>
                </a:solidFill>
                <a:latin typeface="DejaVu Sans"/>
                <a:cs typeface="DejaVu Sans"/>
              </a:rPr>
              <a:t>2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0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23770" y="4313935"/>
            <a:ext cx="139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7E7E7E"/>
                </a:solidFill>
                <a:latin typeface="DejaVu Sans"/>
                <a:cs typeface="DejaVu Sans"/>
              </a:rPr>
              <a:t>3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0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23770" y="3896105"/>
            <a:ext cx="139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7E7E7E"/>
                </a:solidFill>
                <a:latin typeface="DejaVu Sans"/>
                <a:cs typeface="DejaVu Sans"/>
              </a:rPr>
              <a:t>4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0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23770" y="3478275"/>
            <a:ext cx="139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7E7E7E"/>
                </a:solidFill>
                <a:latin typeface="DejaVu Sans"/>
                <a:cs typeface="DejaVu Sans"/>
              </a:rPr>
              <a:t>5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0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23770" y="3060445"/>
            <a:ext cx="139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7E7E7E"/>
                </a:solidFill>
                <a:latin typeface="DejaVu Sans"/>
                <a:cs typeface="DejaVu Sans"/>
              </a:rPr>
              <a:t>6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0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23770" y="2642615"/>
            <a:ext cx="139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7E7E7E"/>
                </a:solidFill>
                <a:latin typeface="DejaVu Sans"/>
                <a:cs typeface="DejaVu Sans"/>
              </a:rPr>
              <a:t>7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0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23770" y="2224785"/>
            <a:ext cx="139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7E7E7E"/>
                </a:solidFill>
                <a:latin typeface="DejaVu Sans"/>
                <a:cs typeface="DejaVu Sans"/>
              </a:rPr>
              <a:t>8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0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23770" y="1806955"/>
            <a:ext cx="139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155" dirty="0">
                <a:solidFill>
                  <a:srgbClr val="7E7E7E"/>
                </a:solidFill>
                <a:latin typeface="DejaVu Sans"/>
                <a:cs typeface="DejaVu Sans"/>
              </a:rPr>
              <a:t>9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0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72659" y="1311655"/>
            <a:ext cx="1096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solidFill>
                  <a:srgbClr val="7E7E7E"/>
                </a:solidFill>
                <a:latin typeface="DejaVu Sans"/>
                <a:cs typeface="DejaVu Sans"/>
              </a:rPr>
              <a:t>Gantt</a:t>
            </a:r>
            <a:r>
              <a:rPr sz="1400" spc="-45" dirty="0">
                <a:solidFill>
                  <a:srgbClr val="7E7E7E"/>
                </a:solidFill>
                <a:latin typeface="DejaVu Sans"/>
                <a:cs typeface="DejaVu Sans"/>
              </a:rPr>
              <a:t> </a:t>
            </a:r>
            <a:r>
              <a:rPr sz="1400" spc="25" dirty="0">
                <a:solidFill>
                  <a:srgbClr val="7E7E7E"/>
                </a:solidFill>
                <a:latin typeface="DejaVu Sans"/>
                <a:cs typeface="DejaVu Sans"/>
              </a:rPr>
              <a:t>Chart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338320" y="5675375"/>
            <a:ext cx="67310" cy="673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338320" y="5675375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79" h="67310">
                <a:moveTo>
                  <a:pt x="34289" y="67310"/>
                </a:moveTo>
                <a:lnTo>
                  <a:pt x="0" y="67310"/>
                </a:lnTo>
                <a:lnTo>
                  <a:pt x="0" y="0"/>
                </a:lnTo>
                <a:lnTo>
                  <a:pt x="68579" y="0"/>
                </a:lnTo>
                <a:lnTo>
                  <a:pt x="68579" y="67310"/>
                </a:lnTo>
                <a:lnTo>
                  <a:pt x="34289" y="67310"/>
                </a:lnTo>
                <a:close/>
              </a:path>
            </a:pathLst>
          </a:custGeom>
          <a:ln w="3175">
            <a:solidFill>
              <a:srgbClr val="5896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74590" y="5675375"/>
            <a:ext cx="66040" cy="673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74590" y="5675375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79" h="67310">
                <a:moveTo>
                  <a:pt x="34289" y="67310"/>
                </a:moveTo>
                <a:lnTo>
                  <a:pt x="0" y="67310"/>
                </a:lnTo>
                <a:lnTo>
                  <a:pt x="0" y="0"/>
                </a:lnTo>
                <a:lnTo>
                  <a:pt x="68580" y="0"/>
                </a:lnTo>
                <a:lnTo>
                  <a:pt x="68580" y="67310"/>
                </a:lnTo>
                <a:lnTo>
                  <a:pt x="34289" y="67310"/>
                </a:lnTo>
                <a:close/>
              </a:path>
            </a:pathLst>
          </a:custGeom>
          <a:ln w="3175">
            <a:solidFill>
              <a:srgbClr val="E779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68009" y="5675375"/>
            <a:ext cx="68579" cy="673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68009" y="5675375"/>
            <a:ext cx="68580" cy="67310"/>
          </a:xfrm>
          <a:custGeom>
            <a:avLst/>
            <a:gdLst/>
            <a:ahLst/>
            <a:cxnLst/>
            <a:rect l="l" t="t" r="r" b="b"/>
            <a:pathLst>
              <a:path w="68579" h="67310">
                <a:moveTo>
                  <a:pt x="34289" y="67310"/>
                </a:moveTo>
                <a:lnTo>
                  <a:pt x="0" y="67310"/>
                </a:lnTo>
                <a:lnTo>
                  <a:pt x="0" y="0"/>
                </a:lnTo>
                <a:lnTo>
                  <a:pt x="68579" y="0"/>
                </a:lnTo>
                <a:lnTo>
                  <a:pt x="68579" y="67310"/>
                </a:lnTo>
                <a:lnTo>
                  <a:pt x="34289" y="67310"/>
                </a:lnTo>
                <a:close/>
              </a:path>
            </a:pathLst>
          </a:custGeom>
          <a:ln w="3175">
            <a:solidFill>
              <a:srgbClr val="A0A0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4442459" y="5619495"/>
            <a:ext cx="18522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35635" algn="l"/>
                <a:tab pos="1329055" algn="l"/>
              </a:tabLst>
            </a:pP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S</a:t>
            </a:r>
            <a:r>
              <a:rPr sz="900" spc="-35" dirty="0">
                <a:solidFill>
                  <a:srgbClr val="7E7E7E"/>
                </a:solidFill>
                <a:latin typeface="DejaVu Sans"/>
                <a:cs typeface="DejaVu Sans"/>
              </a:rPr>
              <a:t>e</a:t>
            </a:r>
            <a:r>
              <a:rPr sz="900" spc="-5" dirty="0">
                <a:solidFill>
                  <a:srgbClr val="7E7E7E"/>
                </a:solidFill>
                <a:latin typeface="DejaVu Sans"/>
                <a:cs typeface="DejaVu Sans"/>
              </a:rPr>
              <a:t>r</a:t>
            </a:r>
            <a:r>
              <a:rPr sz="900" spc="-20" dirty="0">
                <a:solidFill>
                  <a:srgbClr val="7E7E7E"/>
                </a:solidFill>
                <a:latin typeface="DejaVu Sans"/>
                <a:cs typeface="DejaVu Sans"/>
              </a:rPr>
              <a:t>i</a:t>
            </a:r>
            <a:r>
              <a:rPr sz="900" spc="-35" dirty="0">
                <a:solidFill>
                  <a:srgbClr val="7E7E7E"/>
                </a:solidFill>
                <a:latin typeface="DejaVu Sans"/>
                <a:cs typeface="DejaVu Sans"/>
              </a:rPr>
              <a:t>e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s</a:t>
            </a:r>
            <a:r>
              <a:rPr sz="900" spc="-10" dirty="0">
                <a:solidFill>
                  <a:srgbClr val="7E7E7E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1	</a:t>
            </a:r>
            <a:r>
              <a:rPr sz="900" spc="-30" dirty="0">
                <a:solidFill>
                  <a:srgbClr val="7E7E7E"/>
                </a:solidFill>
                <a:latin typeface="DejaVu Sans"/>
                <a:cs typeface="DejaVu Sans"/>
              </a:rPr>
              <a:t>C</a:t>
            </a:r>
            <a:r>
              <a:rPr sz="900" spc="-35" dirty="0">
                <a:solidFill>
                  <a:srgbClr val="7E7E7E"/>
                </a:solidFill>
                <a:latin typeface="DejaVu Sans"/>
                <a:cs typeface="DejaVu Sans"/>
              </a:rPr>
              <a:t>ol</a:t>
            </a: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u</a:t>
            </a:r>
            <a:r>
              <a:rPr sz="900" spc="20" dirty="0">
                <a:solidFill>
                  <a:srgbClr val="7E7E7E"/>
                </a:solidFill>
                <a:latin typeface="DejaVu Sans"/>
                <a:cs typeface="DejaVu Sans"/>
              </a:rPr>
              <a:t>m</a:t>
            </a: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n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2	</a:t>
            </a:r>
            <a:r>
              <a:rPr sz="900" spc="-30" dirty="0">
                <a:solidFill>
                  <a:srgbClr val="7E7E7E"/>
                </a:solidFill>
                <a:latin typeface="DejaVu Sans"/>
                <a:cs typeface="DejaVu Sans"/>
              </a:rPr>
              <a:t>C</a:t>
            </a:r>
            <a:r>
              <a:rPr sz="900" spc="-35" dirty="0">
                <a:solidFill>
                  <a:srgbClr val="7E7E7E"/>
                </a:solidFill>
                <a:latin typeface="DejaVu Sans"/>
                <a:cs typeface="DejaVu Sans"/>
              </a:rPr>
              <a:t>ol</a:t>
            </a: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u</a:t>
            </a:r>
            <a:r>
              <a:rPr sz="900" spc="20" dirty="0">
                <a:solidFill>
                  <a:srgbClr val="7E7E7E"/>
                </a:solidFill>
                <a:latin typeface="DejaVu Sans"/>
                <a:cs typeface="DejaVu Sans"/>
              </a:rPr>
              <a:t>m</a:t>
            </a:r>
            <a:r>
              <a:rPr sz="900" spc="25" dirty="0">
                <a:solidFill>
                  <a:srgbClr val="7E7E7E"/>
                </a:solidFill>
                <a:latin typeface="DejaVu Sans"/>
                <a:cs typeface="DejaVu Sans"/>
              </a:rPr>
              <a:t>n</a:t>
            </a:r>
            <a:r>
              <a:rPr sz="900" dirty="0">
                <a:solidFill>
                  <a:srgbClr val="7E7E7E"/>
                </a:solidFill>
                <a:latin typeface="DejaVu Sans"/>
                <a:cs typeface="DejaVu Sans"/>
              </a:rPr>
              <a:t>1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735059" y="5846825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9050">
            <a:solidFill>
              <a:srgbClr val="0066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12740" y="7121905"/>
            <a:ext cx="99060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9050">
            <a:solidFill>
              <a:srgbClr val="0066B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905" y="393065"/>
            <a:ext cx="40951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4371C3"/>
                  </a:solidFill>
                </a:uFill>
                <a:latin typeface="Liberation Serif"/>
                <a:cs typeface="Liberation Serif"/>
              </a:rPr>
              <a:t>User</a:t>
            </a:r>
            <a:r>
              <a:rPr sz="3600" u="heavy" spc="-12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4371C3"/>
                  </a:solidFill>
                </a:uFill>
                <a:latin typeface="Liberation Serif"/>
                <a:cs typeface="Liberation Serif"/>
              </a:rPr>
              <a:t> </a:t>
            </a:r>
            <a:r>
              <a:rPr sz="3600" u="heavy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4371C3"/>
                  </a:solidFill>
                </a:uFill>
                <a:latin typeface="Liberation Serif"/>
                <a:cs typeface="Liberation Serif"/>
              </a:rPr>
              <a:t>Interface</a:t>
            </a:r>
            <a:endParaRPr sz="3600" u="heavy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>
                <a:solidFill>
                  <a:srgbClr val="4371C3"/>
                </a:solidFill>
              </a:uFill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3945" y="1215770"/>
            <a:ext cx="8634730" cy="48564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9345" y="699515"/>
            <a:ext cx="8634730" cy="48564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100" y="1386840"/>
            <a:ext cx="629221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Liberation Serif"/>
                <a:cs typeface="Liberation Serif"/>
              </a:rPr>
              <a:t>AUTHENTICATION</a:t>
            </a:r>
            <a:endParaRPr spc="-20" dirty="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2571496"/>
            <a:ext cx="8639810" cy="285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410">
              <a:lnSpc>
                <a:spcPct val="110000"/>
              </a:lnSpc>
              <a:spcBef>
                <a:spcPts val="100"/>
              </a:spcBef>
              <a:tabLst>
                <a:tab pos="365125" algn="l"/>
                <a:tab pos="7240905" algn="l"/>
              </a:tabLst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	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Suryakanta Mazumder hereby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declare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Weather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bee</a:t>
            </a:r>
            <a:r>
              <a:rPr lang="en-IN"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carried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in  the practical laboratory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in NIT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guidance  of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Sir Soumya Bhattachraya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also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declare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been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submitted anywhere 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fulfillment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study to the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best of our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knowledge.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569" y="5975095"/>
            <a:ext cx="2056764" cy="94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00"/>
              </a:spcBef>
            </a:pPr>
            <a:r>
              <a:rPr sz="1300" spc="-5" dirty="0">
                <a:latin typeface="Liberation Serif"/>
                <a:cs typeface="Liberation Serif"/>
              </a:rPr>
              <a:t>-------------------------------------  </a:t>
            </a:r>
            <a:r>
              <a:rPr sz="1300" spc="-10" dirty="0">
                <a:latin typeface="Liberation Serif"/>
                <a:cs typeface="Liberation Serif"/>
              </a:rPr>
              <a:t>Mr...................</a:t>
            </a:r>
            <a:endParaRPr sz="13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300" dirty="0">
                <a:latin typeface="Liberation Serif"/>
                <a:cs typeface="Liberation Serif"/>
              </a:rPr>
              <a:t>( </a:t>
            </a:r>
            <a:r>
              <a:rPr sz="1300" spc="-5" dirty="0">
                <a:latin typeface="Liberation Serif"/>
                <a:cs typeface="Liberation Serif"/>
              </a:rPr>
              <a:t>IT</a:t>
            </a:r>
            <a:r>
              <a:rPr sz="1300" spc="-35" dirty="0">
                <a:latin typeface="Liberation Serif"/>
                <a:cs typeface="Liberation Serif"/>
              </a:rPr>
              <a:t> </a:t>
            </a:r>
            <a:r>
              <a:rPr sz="1300" spc="-5" dirty="0">
                <a:latin typeface="Liberation Serif"/>
                <a:cs typeface="Liberation Serif"/>
              </a:rPr>
              <a:t>Dept.)</a:t>
            </a:r>
            <a:endParaRPr sz="130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415" y="593090"/>
            <a:ext cx="418020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BENEFITS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48714" y="1652650"/>
            <a:ext cx="7780020" cy="31273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55905" indent="-243205">
              <a:lnSpc>
                <a:spcPct val="100000"/>
              </a:lnSpc>
              <a:spcBef>
                <a:spcPts val="1190"/>
              </a:spcBef>
              <a:buChar char="•"/>
              <a:tabLst>
                <a:tab pos="256540" algn="l"/>
              </a:tabLst>
            </a:pPr>
            <a:r>
              <a:rPr sz="2400" spc="-10" dirty="0">
                <a:latin typeface="Liberation Serif"/>
                <a:cs typeface="Liberation Serif"/>
              </a:rPr>
              <a:t>Improve Operational</a:t>
            </a:r>
            <a:r>
              <a:rPr sz="2400" spc="-15" dirty="0">
                <a:latin typeface="Liberation Serif"/>
                <a:cs typeface="Liberation Serif"/>
              </a:rPr>
              <a:t> </a:t>
            </a:r>
            <a:r>
              <a:rPr sz="2400" spc="-10" dirty="0">
                <a:latin typeface="Liberation Serif"/>
                <a:cs typeface="Liberation Serif"/>
              </a:rPr>
              <a:t>Efficiency</a:t>
            </a:r>
            <a:endParaRPr sz="2400">
              <a:latin typeface="Liberation Serif"/>
              <a:cs typeface="Liberation Serif"/>
            </a:endParaRPr>
          </a:p>
          <a:p>
            <a:pPr marL="255905" indent="-243205">
              <a:lnSpc>
                <a:spcPct val="100000"/>
              </a:lnSpc>
              <a:spcBef>
                <a:spcPts val="1090"/>
              </a:spcBef>
              <a:buChar char="•"/>
              <a:tabLst>
                <a:tab pos="256540" algn="l"/>
              </a:tabLst>
            </a:pPr>
            <a:r>
              <a:rPr sz="2400" spc="-10" dirty="0">
                <a:latin typeface="Liberation Serif"/>
                <a:cs typeface="Liberation Serif"/>
              </a:rPr>
              <a:t>Useful For </a:t>
            </a:r>
            <a:r>
              <a:rPr sz="2400" spc="-60" dirty="0">
                <a:latin typeface="Liberation Serif"/>
                <a:cs typeface="Liberation Serif"/>
              </a:rPr>
              <a:t>Various </a:t>
            </a:r>
            <a:r>
              <a:rPr sz="2400" spc="-45" dirty="0">
                <a:latin typeface="Liberation Serif"/>
                <a:cs typeface="Liberation Serif"/>
              </a:rPr>
              <a:t>Weather</a:t>
            </a:r>
            <a:r>
              <a:rPr sz="2400" spc="-55" dirty="0">
                <a:latin typeface="Liberation Serif"/>
                <a:cs typeface="Liberation Serif"/>
              </a:rPr>
              <a:t> </a:t>
            </a:r>
            <a:r>
              <a:rPr sz="2400" spc="-5" dirty="0">
                <a:latin typeface="Liberation Serif"/>
                <a:cs typeface="Liberation Serif"/>
              </a:rPr>
              <a:t>Operations</a:t>
            </a:r>
            <a:endParaRPr sz="2400">
              <a:latin typeface="Liberation Serif"/>
              <a:cs typeface="Liberation Serif"/>
            </a:endParaRPr>
          </a:p>
          <a:p>
            <a:pPr marL="255905" indent="-243205">
              <a:lnSpc>
                <a:spcPct val="100000"/>
              </a:lnSpc>
              <a:spcBef>
                <a:spcPts val="1090"/>
              </a:spcBef>
              <a:buChar char="•"/>
              <a:tabLst>
                <a:tab pos="256540" algn="l"/>
              </a:tabLst>
            </a:pPr>
            <a:r>
              <a:rPr sz="2400" spc="-10" dirty="0">
                <a:latin typeface="Liberation Serif"/>
                <a:cs typeface="Liberation Serif"/>
              </a:rPr>
              <a:t>Less </a:t>
            </a:r>
            <a:r>
              <a:rPr sz="2400" spc="-15" dirty="0">
                <a:latin typeface="Liberation Serif"/>
                <a:cs typeface="Liberation Serif"/>
              </a:rPr>
              <a:t>Efforts </a:t>
            </a:r>
            <a:r>
              <a:rPr sz="2400" spc="-5" dirty="0">
                <a:latin typeface="Liberation Serif"/>
                <a:cs typeface="Liberation Serif"/>
              </a:rPr>
              <a:t>In </a:t>
            </a:r>
            <a:r>
              <a:rPr sz="2400" spc="-10" dirty="0">
                <a:latin typeface="Liberation Serif"/>
                <a:cs typeface="Liberation Serif"/>
              </a:rPr>
              <a:t>Managing </a:t>
            </a:r>
            <a:r>
              <a:rPr sz="2400" spc="-5" dirty="0">
                <a:latin typeface="Liberation Serif"/>
                <a:cs typeface="Liberation Serif"/>
              </a:rPr>
              <a:t>Farming</a:t>
            </a:r>
            <a:r>
              <a:rPr sz="2400" spc="20" dirty="0">
                <a:latin typeface="Liberation Serif"/>
                <a:cs typeface="Liberation Serif"/>
              </a:rPr>
              <a:t> </a:t>
            </a:r>
            <a:r>
              <a:rPr sz="2400" spc="-5" dirty="0">
                <a:latin typeface="Liberation Serif"/>
                <a:cs typeface="Liberation Serif"/>
              </a:rPr>
              <a:t>Operations</a:t>
            </a:r>
            <a:endParaRPr sz="2400">
              <a:latin typeface="Liberation Serif"/>
              <a:cs typeface="Liberation Serif"/>
            </a:endParaRPr>
          </a:p>
          <a:p>
            <a:pPr marL="255905" indent="-243205">
              <a:lnSpc>
                <a:spcPct val="100000"/>
              </a:lnSpc>
              <a:spcBef>
                <a:spcPts val="1090"/>
              </a:spcBef>
              <a:buChar char="•"/>
              <a:tabLst>
                <a:tab pos="256540" algn="l"/>
              </a:tabLst>
            </a:pPr>
            <a:r>
              <a:rPr sz="2400" spc="-5" dirty="0">
                <a:latin typeface="Liberation Serif"/>
                <a:cs typeface="Liberation Serif"/>
              </a:rPr>
              <a:t>Easy </a:t>
            </a:r>
            <a:r>
              <a:rPr sz="2400" spc="-25" dirty="0">
                <a:latin typeface="Liberation Serif"/>
                <a:cs typeface="Liberation Serif"/>
              </a:rPr>
              <a:t>Availability </a:t>
            </a:r>
            <a:r>
              <a:rPr sz="2400" dirty="0">
                <a:latin typeface="Liberation Serif"/>
                <a:cs typeface="Liberation Serif"/>
              </a:rPr>
              <a:t>of</a:t>
            </a:r>
            <a:r>
              <a:rPr sz="2400" spc="-155" dirty="0">
                <a:latin typeface="Liberation Serif"/>
                <a:cs typeface="Liberation Serif"/>
              </a:rPr>
              <a:t> </a:t>
            </a:r>
            <a:r>
              <a:rPr sz="2400" spc="-5" dirty="0">
                <a:latin typeface="Liberation Serif"/>
                <a:cs typeface="Liberation Serif"/>
              </a:rPr>
              <a:t>Information</a:t>
            </a:r>
            <a:endParaRPr sz="2400">
              <a:latin typeface="Liberation Serif"/>
              <a:cs typeface="Liberation Serif"/>
            </a:endParaRPr>
          </a:p>
          <a:p>
            <a:pPr marL="248285" indent="-235585">
              <a:lnSpc>
                <a:spcPct val="100000"/>
              </a:lnSpc>
              <a:spcBef>
                <a:spcPts val="1090"/>
              </a:spcBef>
              <a:buChar char="•"/>
              <a:tabLst>
                <a:tab pos="248920" algn="l"/>
              </a:tabLst>
            </a:pPr>
            <a:r>
              <a:rPr sz="2400" spc="-35" dirty="0">
                <a:latin typeface="Liberation Serif"/>
                <a:cs typeface="Liberation Serif"/>
              </a:rPr>
              <a:t>Time </a:t>
            </a:r>
            <a:r>
              <a:rPr sz="2400" spc="-5" dirty="0">
                <a:latin typeface="Liberation Serif"/>
                <a:cs typeface="Liberation Serif"/>
              </a:rPr>
              <a:t>Saving</a:t>
            </a:r>
            <a:r>
              <a:rPr sz="2400" spc="-165" dirty="0">
                <a:latin typeface="Liberation Serif"/>
                <a:cs typeface="Liberation Serif"/>
              </a:rPr>
              <a:t> </a:t>
            </a:r>
            <a:r>
              <a:rPr sz="2400" spc="-5" dirty="0">
                <a:latin typeface="Liberation Serif"/>
                <a:cs typeface="Liberation Serif"/>
              </a:rPr>
              <a:t>Application</a:t>
            </a:r>
            <a:endParaRPr sz="2400">
              <a:latin typeface="Liberation Serif"/>
              <a:cs typeface="Liberation Serif"/>
            </a:endParaRPr>
          </a:p>
          <a:p>
            <a:pPr marL="255905" indent="-243205">
              <a:lnSpc>
                <a:spcPct val="100000"/>
              </a:lnSpc>
              <a:spcBef>
                <a:spcPts val="1090"/>
              </a:spcBef>
              <a:buChar char="•"/>
              <a:tabLst>
                <a:tab pos="256540" algn="l"/>
              </a:tabLst>
            </a:pPr>
            <a:r>
              <a:rPr sz="2800" spc="-10" dirty="0">
                <a:latin typeface="Liberation Serif"/>
                <a:cs typeface="Liberation Serif"/>
              </a:rPr>
              <a:t>Economically Feasible </a:t>
            </a:r>
            <a:r>
              <a:rPr sz="2800" spc="-5" dirty="0">
                <a:latin typeface="Liberation Serif"/>
                <a:cs typeface="Liberation Serif"/>
              </a:rPr>
              <a:t>For</a:t>
            </a:r>
            <a:r>
              <a:rPr sz="2800" spc="-10" dirty="0">
                <a:latin typeface="Liberation Serif"/>
                <a:cs typeface="Liberation Serif"/>
              </a:rPr>
              <a:t> Users</a:t>
            </a:r>
            <a:endParaRPr sz="2800" spc="-10" dirty="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370" y="550545"/>
            <a:ext cx="75495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Liberation Serif"/>
                <a:cs typeface="Liberation Serif"/>
              </a:rPr>
              <a:t>FUTURE</a:t>
            </a:r>
            <a:r>
              <a:rPr sz="3600" spc="-75" dirty="0">
                <a:latin typeface="Liberation Serif"/>
                <a:cs typeface="Liberation Serif"/>
              </a:rPr>
              <a:t> </a:t>
            </a:r>
            <a:r>
              <a:rPr sz="3600" spc="-5" dirty="0">
                <a:latin typeface="Liberation Serif"/>
                <a:cs typeface="Liberation Serif"/>
              </a:rPr>
              <a:t>ENHANCEMENTS:</a:t>
            </a:r>
            <a:endParaRPr sz="3600" spc="-5" dirty="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6624" y="1462786"/>
            <a:ext cx="8393430" cy="422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100"/>
              </a:spcBef>
            </a:pPr>
            <a:r>
              <a:rPr sz="2000" dirty="0">
                <a:latin typeface="Liberation Serif"/>
                <a:cs typeface="Liberation Serif"/>
              </a:rPr>
              <a:t>In </a:t>
            </a:r>
            <a:r>
              <a:rPr sz="2000" spc="-5" dirty="0">
                <a:latin typeface="Liberation Serif"/>
                <a:cs typeface="Liberation Serif"/>
              </a:rPr>
              <a:t>the next version </a:t>
            </a:r>
            <a:r>
              <a:rPr sz="2000" spc="-10" dirty="0">
                <a:latin typeface="Liberation Serif"/>
                <a:cs typeface="Liberation Serif"/>
              </a:rPr>
              <a:t>we </a:t>
            </a:r>
            <a:r>
              <a:rPr sz="2000" spc="-5" dirty="0">
                <a:latin typeface="Liberation Serif"/>
                <a:cs typeface="Liberation Serif"/>
              </a:rPr>
              <a:t>will be launching this application </a:t>
            </a:r>
            <a:r>
              <a:rPr sz="2000" dirty="0">
                <a:latin typeface="Liberation Serif"/>
                <a:cs typeface="Liberation Serif"/>
              </a:rPr>
              <a:t>in </a:t>
            </a:r>
            <a:r>
              <a:rPr sz="2000" spc="-5" dirty="0">
                <a:latin typeface="Liberation Serif"/>
                <a:cs typeface="Liberation Serif"/>
              </a:rPr>
              <a:t>regional  languages also such </a:t>
            </a:r>
            <a:r>
              <a:rPr sz="2000" dirty="0">
                <a:latin typeface="Liberation Serif"/>
                <a:cs typeface="Liberation Serif"/>
              </a:rPr>
              <a:t>as </a:t>
            </a:r>
            <a:r>
              <a:rPr sz="2000" spc="-5" dirty="0">
                <a:latin typeface="Liberation Serif"/>
                <a:cs typeface="Liberation Serif"/>
              </a:rPr>
              <a:t>Hindi Marathi Gujarati </a:t>
            </a:r>
            <a:r>
              <a:rPr sz="2000" dirty="0">
                <a:latin typeface="Liberation Serif"/>
                <a:cs typeface="Liberation Serif"/>
              </a:rPr>
              <a:t>and </a:t>
            </a:r>
            <a:r>
              <a:rPr sz="2000" spc="-35" dirty="0">
                <a:latin typeface="Liberation Serif"/>
                <a:cs typeface="Liberation Serif"/>
              </a:rPr>
              <a:t>Tamil. </a:t>
            </a:r>
            <a:r>
              <a:rPr sz="2000" spc="-5" dirty="0">
                <a:latin typeface="Liberation Serif"/>
                <a:cs typeface="Liberation Serif"/>
              </a:rPr>
              <a:t>Also </a:t>
            </a:r>
            <a:r>
              <a:rPr sz="2000" dirty="0">
                <a:latin typeface="Liberation Serif"/>
                <a:cs typeface="Liberation Serif"/>
              </a:rPr>
              <a:t>if  </a:t>
            </a:r>
            <a:r>
              <a:rPr sz="2000" spc="-5" dirty="0">
                <a:latin typeface="Liberation Serif"/>
                <a:cs typeface="Liberation Serif"/>
              </a:rPr>
              <a:t>possible we would </a:t>
            </a:r>
            <a:r>
              <a:rPr sz="2000" dirty="0">
                <a:latin typeface="Liberation Serif"/>
                <a:cs typeface="Liberation Serif"/>
              </a:rPr>
              <a:t>try to </a:t>
            </a:r>
            <a:r>
              <a:rPr sz="2000" spc="-5" dirty="0">
                <a:latin typeface="Liberation Serif"/>
                <a:cs typeface="Liberation Serif"/>
              </a:rPr>
              <a:t>make </a:t>
            </a:r>
            <a:r>
              <a:rPr sz="2000" dirty="0">
                <a:latin typeface="Liberation Serif"/>
                <a:cs typeface="Liberation Serif"/>
              </a:rPr>
              <a:t>this </a:t>
            </a:r>
            <a:r>
              <a:rPr sz="2000" spc="-5" dirty="0">
                <a:latin typeface="Liberation Serif"/>
                <a:cs typeface="Liberation Serif"/>
              </a:rPr>
              <a:t>application more user-friendly so  that more and more people will </a:t>
            </a:r>
            <a:r>
              <a:rPr sz="2000" dirty="0">
                <a:latin typeface="Liberation Serif"/>
                <a:cs typeface="Liberation Serif"/>
              </a:rPr>
              <a:t>be </a:t>
            </a:r>
            <a:r>
              <a:rPr sz="2000" spc="-5" dirty="0">
                <a:latin typeface="Liberation Serif"/>
                <a:cs typeface="Liberation Serif"/>
              </a:rPr>
              <a:t>able </a:t>
            </a:r>
            <a:r>
              <a:rPr sz="2000" dirty="0">
                <a:latin typeface="Liberation Serif"/>
                <a:cs typeface="Liberation Serif"/>
              </a:rPr>
              <a:t>to </a:t>
            </a:r>
            <a:r>
              <a:rPr sz="2000" spc="-5" dirty="0">
                <a:latin typeface="Liberation Serif"/>
                <a:cs typeface="Liberation Serif"/>
              </a:rPr>
              <a:t>make </a:t>
            </a:r>
            <a:r>
              <a:rPr sz="2000" dirty="0">
                <a:latin typeface="Liberation Serif"/>
                <a:cs typeface="Liberation Serif"/>
              </a:rPr>
              <a:t>good </a:t>
            </a:r>
            <a:r>
              <a:rPr sz="2000" spc="-5" dirty="0">
                <a:latin typeface="Liberation Serif"/>
                <a:cs typeface="Liberation Serif"/>
              </a:rPr>
              <a:t>use </a:t>
            </a:r>
            <a:r>
              <a:rPr sz="2000" dirty="0">
                <a:latin typeface="Liberation Serif"/>
                <a:cs typeface="Liberation Serif"/>
              </a:rPr>
              <a:t>of</a:t>
            </a:r>
            <a:r>
              <a:rPr sz="2000" spc="45" dirty="0">
                <a:latin typeface="Liberation Serif"/>
                <a:cs typeface="Liberation Serif"/>
              </a:rPr>
              <a:t> </a:t>
            </a:r>
            <a:r>
              <a:rPr sz="2000" spc="-5" dirty="0">
                <a:latin typeface="Liberation Serif"/>
                <a:cs typeface="Liberation Serif"/>
              </a:rPr>
              <a:t>it.</a:t>
            </a:r>
            <a:endParaRPr sz="2000">
              <a:latin typeface="Liberation Serif"/>
              <a:cs typeface="Liberation Serif"/>
            </a:endParaRPr>
          </a:p>
          <a:p>
            <a:pPr marL="12700" marR="7206615">
              <a:lnSpc>
                <a:spcPct val="134000"/>
              </a:lnSpc>
            </a:pPr>
            <a:r>
              <a:rPr sz="2000" b="1" u="sng" spc="-5" dirty="0">
                <a:latin typeface="Liberation Serif"/>
                <a:cs typeface="Liberation Serif"/>
              </a:rPr>
              <a:t>Use  </a:t>
            </a:r>
            <a:r>
              <a:rPr sz="2000" b="1" u="sng" spc="-10" dirty="0">
                <a:latin typeface="Liberation Serif"/>
                <a:cs typeface="Liberation Serif"/>
              </a:rPr>
              <a:t>E</a:t>
            </a:r>
            <a:r>
              <a:rPr sz="2000" b="1" u="sng" dirty="0">
                <a:latin typeface="Liberation Serif"/>
                <a:cs typeface="Liberation Serif"/>
              </a:rPr>
              <a:t>xam</a:t>
            </a:r>
            <a:r>
              <a:rPr sz="2000" b="1" u="sng" spc="-10" dirty="0">
                <a:latin typeface="Liberation Serif"/>
                <a:cs typeface="Liberation Serif"/>
              </a:rPr>
              <a:t>p</a:t>
            </a:r>
            <a:r>
              <a:rPr sz="2000" b="1" u="sng" dirty="0">
                <a:latin typeface="Liberation Serif"/>
                <a:cs typeface="Liberation Serif"/>
              </a:rPr>
              <a:t>l</a:t>
            </a:r>
            <a:r>
              <a:rPr sz="2000" b="1" u="sng" spc="-5" dirty="0">
                <a:latin typeface="Liberation Serif"/>
                <a:cs typeface="Liberation Serif"/>
              </a:rPr>
              <a:t>e</a:t>
            </a:r>
            <a:r>
              <a:rPr sz="2000" b="1" u="sng" dirty="0">
                <a:latin typeface="Liberation Serif"/>
                <a:cs typeface="Liberation Serif"/>
              </a:rPr>
              <a:t>: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spc="-5" dirty="0">
                <a:latin typeface="Liberation Serif"/>
                <a:cs typeface="Liberation Serif"/>
              </a:rPr>
              <a:t>•Farmers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spc="-5" dirty="0">
                <a:latin typeface="Liberation Serif"/>
                <a:cs typeface="Liberation Serif"/>
              </a:rPr>
              <a:t>•Shopping Centers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spc="-5" dirty="0">
                <a:latin typeface="Liberation Serif"/>
                <a:cs typeface="Liberation Serif"/>
              </a:rPr>
              <a:t>•Picnic Planning</a:t>
            </a:r>
            <a:endParaRPr sz="20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000" spc="-5" dirty="0">
                <a:latin typeface="Liberation Serif"/>
                <a:cs typeface="Liberation Serif"/>
              </a:rPr>
              <a:t>•Disaster Precautions</a:t>
            </a:r>
            <a:endParaRPr sz="2000" spc="-5" dirty="0">
              <a:latin typeface="Liberation Serif"/>
              <a:cs typeface="Liberation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560" y="208915"/>
            <a:ext cx="463423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3600" b="0" dirty="0"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3600" spc="-5" dirty="0">
                <a:latin typeface="Liberation Serif"/>
                <a:cs typeface="Liberation Serif"/>
              </a:rPr>
              <a:t>CONCLUSION</a:t>
            </a:r>
            <a:endParaRPr sz="360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6135" y="1349120"/>
            <a:ext cx="8600439" cy="4308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7790" marR="5080">
              <a:lnSpc>
                <a:spcPct val="115000"/>
              </a:lnSpc>
              <a:spcBef>
                <a:spcPts val="95"/>
              </a:spcBef>
            </a:pPr>
            <a:r>
              <a:rPr sz="2400" i="1" spc="-155" dirty="0">
                <a:latin typeface="Lucida Sans" panose="020B0602030504020204" charset="0"/>
                <a:cs typeface="Lucida Sans" panose="020B0602030504020204" charset="0"/>
              </a:rPr>
              <a:t>The 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Design </a:t>
            </a:r>
            <a:r>
              <a:rPr sz="2400" i="1" spc="-85" dirty="0">
                <a:latin typeface="Lucida Sans" panose="020B0602030504020204" charset="0"/>
                <a:cs typeface="Lucida Sans" panose="020B0602030504020204" charset="0"/>
              </a:rPr>
              <a:t>and Development </a:t>
            </a:r>
            <a:r>
              <a:rPr sz="2400" i="1" spc="-10" dirty="0">
                <a:latin typeface="Lucida Sans" panose="020B0602030504020204" charset="0"/>
                <a:cs typeface="Lucida Sans" panose="020B0602030504020204" charset="0"/>
              </a:rPr>
              <a:t>of </a:t>
            </a:r>
            <a:r>
              <a:rPr sz="2400" i="1" spc="-25" dirty="0">
                <a:latin typeface="Lucida Sans" panose="020B0602030504020204" charset="0"/>
                <a:cs typeface="Lucida Sans" panose="020B0602030504020204" charset="0"/>
              </a:rPr>
              <a:t>this </a:t>
            </a:r>
            <a:r>
              <a:rPr sz="2400" i="1" spc="-40" dirty="0">
                <a:latin typeface="Lucida Sans" panose="020B0602030504020204" charset="0"/>
                <a:cs typeface="Lucida Sans" panose="020B0602030504020204" charset="0"/>
              </a:rPr>
              <a:t>Application </a:t>
            </a:r>
            <a:r>
              <a:rPr sz="2400" i="1" spc="10" dirty="0">
                <a:latin typeface="Lucida Sans" panose="020B0602030504020204" charset="0"/>
                <a:cs typeface="Lucida Sans" panose="020B0602030504020204" charset="0"/>
              </a:rPr>
              <a:t>will  </a:t>
            </a:r>
            <a:r>
              <a:rPr sz="2400" spc="-45" dirty="0">
                <a:latin typeface="Lucida Sans" panose="020B0602030504020204" charset="0"/>
                <a:cs typeface="Lucida Sans" panose="020B0602030504020204" charset="0"/>
              </a:rPr>
              <a:t>significantly </a:t>
            </a:r>
            <a:r>
              <a:rPr sz="2400" spc="-125" dirty="0">
                <a:latin typeface="Lucida Sans" panose="020B0602030504020204" charset="0"/>
                <a:cs typeface="Lucida Sans" panose="020B0602030504020204" charset="0"/>
              </a:rPr>
              <a:t>enhance </a:t>
            </a:r>
            <a:r>
              <a:rPr sz="2400" spc="-25" dirty="0">
                <a:latin typeface="Lucida Sans" panose="020B0602030504020204" charset="0"/>
                <a:cs typeface="Lucida Sans" panose="020B0602030504020204" charset="0"/>
              </a:rPr>
              <a:t>the </a:t>
            </a:r>
            <a:r>
              <a:rPr sz="2400" spc="-45" dirty="0">
                <a:latin typeface="Lucida Sans" panose="020B0602030504020204" charset="0"/>
                <a:cs typeface="Lucida Sans" panose="020B0602030504020204" charset="0"/>
              </a:rPr>
              <a:t>nature </a:t>
            </a:r>
            <a:r>
              <a:rPr sz="2400" spc="-10" dirty="0">
                <a:latin typeface="Lucida Sans" panose="020B0602030504020204" charset="0"/>
                <a:cs typeface="Lucida Sans" panose="020B0602030504020204" charset="0"/>
              </a:rPr>
              <a:t>of </a:t>
            </a:r>
            <a:r>
              <a:rPr sz="2400" spc="-114" dirty="0">
                <a:latin typeface="Lucida Sans" panose="020B0602030504020204" charset="0"/>
                <a:cs typeface="Lucida Sans" panose="020B0602030504020204" charset="0"/>
              </a:rPr>
              <a:t>Farming </a:t>
            </a:r>
            <a:r>
              <a:rPr sz="2400" spc="-85" dirty="0">
                <a:latin typeface="Lucida Sans" panose="020B0602030504020204" charset="0"/>
                <a:cs typeface="Lucida Sans" panose="020B0602030504020204" charset="0"/>
              </a:rPr>
              <a:t>and </a:t>
            </a:r>
            <a:r>
              <a:rPr sz="2400" spc="-55" dirty="0">
                <a:latin typeface="Lucida Sans" panose="020B0602030504020204" charset="0"/>
                <a:cs typeface="Lucida Sans" panose="020B0602030504020204" charset="0"/>
              </a:rPr>
              <a:t>Agriculture.  </a:t>
            </a:r>
            <a:r>
              <a:rPr sz="2400" spc="-125" dirty="0">
                <a:latin typeface="Lucida Sans" panose="020B0602030504020204" charset="0"/>
                <a:cs typeface="Lucida Sans" panose="020B0602030504020204" charset="0"/>
              </a:rPr>
              <a:t>This </a:t>
            </a:r>
            <a:r>
              <a:rPr sz="2400" spc="-45" dirty="0">
                <a:latin typeface="Lucida Sans" panose="020B0602030504020204" charset="0"/>
                <a:cs typeface="Lucida Sans" panose="020B0602030504020204" charset="0"/>
              </a:rPr>
              <a:t>application </a:t>
            </a:r>
            <a:r>
              <a:rPr sz="2400" spc="-120" dirty="0">
                <a:latin typeface="Lucida Sans" panose="020B0602030504020204" charset="0"/>
                <a:cs typeface="Lucida Sans" panose="020B0602030504020204" charset="0"/>
              </a:rPr>
              <a:t>is </a:t>
            </a:r>
            <a:r>
              <a:rPr sz="2400" spc="-114" dirty="0">
                <a:latin typeface="Lucida Sans" panose="020B0602030504020204" charset="0"/>
                <a:cs typeface="Lucida Sans" panose="020B0602030504020204" charset="0"/>
              </a:rPr>
              <a:t>Economically, </a:t>
            </a:r>
            <a:r>
              <a:rPr sz="2400" spc="-110" dirty="0">
                <a:latin typeface="Lucida Sans" panose="020B0602030504020204" charset="0"/>
                <a:cs typeface="Lucida Sans" panose="020B0602030504020204" charset="0"/>
              </a:rPr>
              <a:t>Technically </a:t>
            </a:r>
            <a:r>
              <a:rPr sz="2400" spc="-85" dirty="0">
                <a:latin typeface="Lucida Sans" panose="020B0602030504020204" charset="0"/>
                <a:cs typeface="Lucida Sans" panose="020B0602030504020204" charset="0"/>
              </a:rPr>
              <a:t>and </a:t>
            </a:r>
            <a:r>
              <a:rPr sz="2400" spc="-55" dirty="0">
                <a:latin typeface="Lucida Sans" panose="020B0602030504020204" charset="0"/>
                <a:cs typeface="Lucida Sans" panose="020B0602030504020204" charset="0"/>
              </a:rPr>
              <a:t>Operationally  </a:t>
            </a:r>
            <a:r>
              <a:rPr sz="2400" spc="-140" dirty="0">
                <a:latin typeface="Lucida Sans" panose="020B0602030504020204" charset="0"/>
                <a:cs typeface="Lucida Sans" panose="020B0602030504020204" charset="0"/>
              </a:rPr>
              <a:t>Feasible.</a:t>
            </a:r>
            <a:endParaRPr sz="2400" spc="-140" dirty="0">
              <a:latin typeface="Lucida Sans" panose="020B0602030504020204" charset="0"/>
              <a:cs typeface="Lucida Sans" panose="020B0602030504020204" charset="0"/>
            </a:endParaRPr>
          </a:p>
          <a:p>
            <a:pPr marL="97790">
              <a:lnSpc>
                <a:spcPct val="100000"/>
              </a:lnSpc>
              <a:spcBef>
                <a:spcPts val="1170"/>
              </a:spcBef>
            </a:pPr>
            <a:r>
              <a:rPr sz="2400" i="1" spc="70" dirty="0">
                <a:latin typeface="Lucida Sans" panose="020B0602030504020204" charset="0"/>
                <a:cs typeface="Lucida Sans" panose="020B0602030504020204" charset="0"/>
              </a:rPr>
              <a:t>It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20" dirty="0">
                <a:latin typeface="Lucida Sans" panose="020B0602030504020204" charset="0"/>
                <a:cs typeface="Lucida Sans" panose="020B0602030504020204" charset="0"/>
              </a:rPr>
              <a:t>is </a:t>
            </a:r>
            <a:r>
              <a:rPr sz="2400" i="1" spc="-150" dirty="0">
                <a:latin typeface="Lucida Sans" panose="020B0602030504020204" charset="0"/>
                <a:cs typeface="Lucida Sans" panose="020B0602030504020204" charset="0"/>
              </a:rPr>
              <a:t>User</a:t>
            </a:r>
            <a:r>
              <a:rPr sz="2400" i="1" spc="-17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00" dirty="0">
                <a:latin typeface="Lucida Sans" panose="020B0602030504020204" charset="0"/>
                <a:cs typeface="Lucida Sans" panose="020B0602030504020204" charset="0"/>
              </a:rPr>
              <a:t>Friendly,</a:t>
            </a:r>
            <a:r>
              <a:rPr sz="2400" i="1" spc="-12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80" dirty="0">
                <a:latin typeface="Lucida Sans" panose="020B0602030504020204" charset="0"/>
                <a:cs typeface="Lucida Sans" panose="020B0602030504020204" charset="0"/>
              </a:rPr>
              <a:t>so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55" dirty="0">
                <a:latin typeface="Lucida Sans" panose="020B0602030504020204" charset="0"/>
                <a:cs typeface="Lucida Sans" panose="020B0602030504020204" charset="0"/>
              </a:rPr>
              <a:t>that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10" dirty="0">
                <a:latin typeface="Lucida Sans" panose="020B0602030504020204" charset="0"/>
                <a:cs typeface="Lucida Sans" panose="020B0602030504020204" charset="0"/>
              </a:rPr>
              <a:t>every</a:t>
            </a:r>
            <a:r>
              <a:rPr sz="2400" i="1" spc="-18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30" dirty="0">
                <a:latin typeface="Lucida Sans" panose="020B0602030504020204" charset="0"/>
                <a:cs typeface="Lucida Sans" panose="020B0602030504020204" charset="0"/>
              </a:rPr>
              <a:t>user</a:t>
            </a:r>
            <a:r>
              <a:rPr sz="2400" i="1" spc="-17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10" dirty="0">
                <a:latin typeface="Lucida Sans" panose="020B0602030504020204" charset="0"/>
                <a:cs typeface="Lucida Sans" panose="020B0602030504020204" charset="0"/>
              </a:rPr>
              <a:t>can</a:t>
            </a:r>
            <a:r>
              <a:rPr sz="2400" i="1" spc="-12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85" dirty="0">
                <a:latin typeface="Lucida Sans" panose="020B0602030504020204" charset="0"/>
                <a:cs typeface="Lucida Sans" panose="020B0602030504020204" charset="0"/>
              </a:rPr>
              <a:t>handle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110" dirty="0">
                <a:latin typeface="Lucida Sans" panose="020B0602030504020204" charset="0"/>
                <a:cs typeface="Lucida Sans" panose="020B0602030504020204" charset="0"/>
              </a:rPr>
              <a:t>it</a:t>
            </a:r>
            <a:r>
              <a:rPr sz="2400" i="1" spc="-16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40" dirty="0">
                <a:latin typeface="Lucida Sans" panose="020B0602030504020204" charset="0"/>
                <a:cs typeface="Lucida Sans" panose="020B0602030504020204" charset="0"/>
              </a:rPr>
              <a:t>with</a:t>
            </a:r>
            <a:endParaRPr sz="2400" i="1" spc="40" dirty="0">
              <a:latin typeface="Lucida Sans" panose="020B0602030504020204" charset="0"/>
              <a:cs typeface="Lucida Sans" panose="020B0602030504020204" charset="0"/>
            </a:endParaRPr>
          </a:p>
          <a:p>
            <a:pPr marL="97790" marR="553085">
              <a:lnSpc>
                <a:spcPct val="115000"/>
              </a:lnSpc>
              <a:spcBef>
                <a:spcPts val="690"/>
              </a:spcBef>
            </a:pPr>
            <a:r>
              <a:rPr sz="2400" i="1" spc="-180" dirty="0">
                <a:latin typeface="Lucida Sans" panose="020B0602030504020204" charset="0"/>
                <a:cs typeface="Lucida Sans" panose="020B0602030504020204" charset="0"/>
              </a:rPr>
              <a:t>ease.</a:t>
            </a:r>
            <a:r>
              <a:rPr sz="2400" i="1" spc="-19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This</a:t>
            </a:r>
            <a:r>
              <a:rPr sz="2400" i="1" spc="-12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45" dirty="0">
                <a:latin typeface="Lucida Sans" panose="020B0602030504020204" charset="0"/>
                <a:cs typeface="Lucida Sans" panose="020B0602030504020204" charset="0"/>
              </a:rPr>
              <a:t>application</a:t>
            </a:r>
            <a:r>
              <a:rPr sz="2400" i="1" spc="-120" dirty="0">
                <a:latin typeface="Lucida Sans" panose="020B0602030504020204" charset="0"/>
                <a:cs typeface="Lucida Sans" panose="020B0602030504020204" charset="0"/>
              </a:rPr>
              <a:t> is</a:t>
            </a:r>
            <a:r>
              <a:rPr sz="2400" i="1" spc="-114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10" dirty="0">
                <a:latin typeface="Lucida Sans" panose="020B0602030504020204" charset="0"/>
                <a:cs typeface="Lucida Sans" panose="020B0602030504020204" charset="0"/>
              </a:rPr>
              <a:t>developed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30" dirty="0">
                <a:latin typeface="Lucida Sans" panose="020B0602030504020204" charset="0"/>
                <a:cs typeface="Lucida Sans" panose="020B0602030504020204" charset="0"/>
              </a:rPr>
              <a:t>such</a:t>
            </a:r>
            <a:r>
              <a:rPr sz="2400" i="1" spc="-12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50" dirty="0">
                <a:latin typeface="Lucida Sans" panose="020B0602030504020204" charset="0"/>
                <a:cs typeface="Lucida Sans" panose="020B0602030504020204" charset="0"/>
              </a:rPr>
              <a:t>that</a:t>
            </a:r>
            <a:r>
              <a:rPr sz="2400" i="1" spc="-114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110" dirty="0">
                <a:latin typeface="Lucida Sans" panose="020B0602030504020204" charset="0"/>
                <a:cs typeface="Lucida Sans" panose="020B0602030504020204" charset="0"/>
              </a:rPr>
              <a:t>it</a:t>
            </a:r>
            <a:r>
              <a:rPr sz="2400" i="1" spc="-16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10" dirty="0">
                <a:latin typeface="Lucida Sans" panose="020B0602030504020204" charset="0"/>
                <a:cs typeface="Lucida Sans" panose="020B0602030504020204" charset="0"/>
              </a:rPr>
              <a:t>will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5" dirty="0">
                <a:latin typeface="Lucida Sans" panose="020B0602030504020204" charset="0"/>
                <a:cs typeface="Lucida Sans" panose="020B0602030504020204" charset="0"/>
              </a:rPr>
              <a:t>not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80" dirty="0">
                <a:latin typeface="Lucida Sans" panose="020B0602030504020204" charset="0"/>
                <a:cs typeface="Lucida Sans" panose="020B0602030504020204" charset="0"/>
              </a:rPr>
              <a:t>use  </a:t>
            </a:r>
            <a:r>
              <a:rPr sz="2400" spc="-95" dirty="0">
                <a:latin typeface="Lucida Sans" panose="020B0602030504020204" charset="0"/>
                <a:cs typeface="Lucida Sans" panose="020B0602030504020204" charset="0"/>
              </a:rPr>
              <a:t>much </a:t>
            </a:r>
            <a:r>
              <a:rPr sz="2400" spc="-10" dirty="0">
                <a:latin typeface="Lucida Sans" panose="020B0602030504020204" charset="0"/>
                <a:cs typeface="Lucida Sans" panose="020B0602030504020204" charset="0"/>
              </a:rPr>
              <a:t>of </a:t>
            </a:r>
            <a:r>
              <a:rPr sz="2400" spc="-100" dirty="0">
                <a:latin typeface="Lucida Sans" panose="020B0602030504020204" charset="0"/>
                <a:cs typeface="Lucida Sans" panose="020B0602030504020204" charset="0"/>
              </a:rPr>
              <a:t>phone </a:t>
            </a:r>
            <a:r>
              <a:rPr sz="2400" spc="-125" dirty="0">
                <a:latin typeface="Lucida Sans" panose="020B0602030504020204" charset="0"/>
                <a:cs typeface="Lucida Sans" panose="020B0602030504020204" charset="0"/>
              </a:rPr>
              <a:t>RAM </a:t>
            </a:r>
            <a:r>
              <a:rPr sz="2400" spc="-85" dirty="0">
                <a:latin typeface="Lucida Sans" panose="020B0602030504020204" charset="0"/>
                <a:cs typeface="Lucida Sans" panose="020B0602030504020204" charset="0"/>
              </a:rPr>
              <a:t>and </a:t>
            </a:r>
            <a:r>
              <a:rPr sz="2400" spc="-95" dirty="0">
                <a:latin typeface="Lucida Sans" panose="020B0602030504020204" charset="0"/>
                <a:cs typeface="Lucida Sans" panose="020B0602030504020204" charset="0"/>
              </a:rPr>
              <a:t>memory</a:t>
            </a:r>
            <a:r>
              <a:rPr sz="2400" spc="-42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spc="-150" dirty="0">
                <a:latin typeface="Lucida Sans" panose="020B0602030504020204" charset="0"/>
                <a:cs typeface="Lucida Sans" panose="020B0602030504020204" charset="0"/>
              </a:rPr>
              <a:t>space.</a:t>
            </a:r>
            <a:endParaRPr sz="2400" spc="-150" dirty="0">
              <a:latin typeface="Lucida Sans" panose="020B0602030504020204" charset="0"/>
              <a:cs typeface="Lucida Sans" panose="020B0602030504020204" charset="0"/>
            </a:endParaRPr>
          </a:p>
          <a:p>
            <a:pPr marL="97790" marR="796925">
              <a:lnSpc>
                <a:spcPts val="4290"/>
              </a:lnSpc>
              <a:spcBef>
                <a:spcPts val="325"/>
              </a:spcBef>
            </a:pP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This</a:t>
            </a:r>
            <a:r>
              <a:rPr sz="2400" i="1" spc="-20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40" dirty="0">
                <a:latin typeface="Lucida Sans" panose="020B0602030504020204" charset="0"/>
                <a:cs typeface="Lucida Sans" panose="020B0602030504020204" charset="0"/>
              </a:rPr>
              <a:t>Application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00" dirty="0">
                <a:latin typeface="Lucida Sans" panose="020B0602030504020204" charset="0"/>
                <a:cs typeface="Lucida Sans" panose="020B0602030504020204" charset="0"/>
              </a:rPr>
              <a:t>provides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30" dirty="0">
                <a:latin typeface="Lucida Sans" panose="020B0602030504020204" charset="0"/>
                <a:cs typeface="Lucida Sans" panose="020B0602030504020204" charset="0"/>
              </a:rPr>
              <a:t>detail</a:t>
            </a:r>
            <a:r>
              <a:rPr sz="2400" i="1" spc="-12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25" dirty="0">
                <a:latin typeface="Lucida Sans" panose="020B0602030504020204" charset="0"/>
                <a:cs typeface="Lucida Sans" panose="020B0602030504020204" charset="0"/>
              </a:rPr>
              <a:t>information</a:t>
            </a:r>
            <a:r>
              <a:rPr sz="2400" i="1" spc="-160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40" dirty="0">
                <a:latin typeface="Lucida Sans" panose="020B0602030504020204" charset="0"/>
                <a:cs typeface="Lucida Sans" panose="020B0602030504020204" charset="0"/>
              </a:rPr>
              <a:t>with</a:t>
            </a:r>
            <a:r>
              <a:rPr sz="2400" i="1" spc="-12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25" dirty="0">
                <a:latin typeface="Lucida Sans" panose="020B0602030504020204" charset="0"/>
                <a:cs typeface="Lucida Sans" panose="020B0602030504020204" charset="0"/>
              </a:rPr>
              <a:t>the</a:t>
            </a:r>
            <a:r>
              <a:rPr sz="2400" i="1" spc="-114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i="1" spc="-180" dirty="0">
                <a:latin typeface="Lucida Sans" panose="020B0602030504020204" charset="0"/>
                <a:cs typeface="Lucida Sans" panose="020B0602030504020204" charset="0"/>
              </a:rPr>
              <a:t>use  </a:t>
            </a:r>
            <a:r>
              <a:rPr sz="2400" spc="-10" dirty="0">
                <a:latin typeface="Lucida Sans" panose="020B0602030504020204" charset="0"/>
                <a:cs typeface="Lucida Sans" panose="020B0602030504020204" charset="0"/>
              </a:rPr>
              <a:t>of </a:t>
            </a:r>
            <a:r>
              <a:rPr sz="2400" spc="-50" dirty="0">
                <a:latin typeface="Lucida Sans" panose="020B0602030504020204" charset="0"/>
                <a:cs typeface="Lucida Sans" panose="020B0602030504020204" charset="0"/>
              </a:rPr>
              <a:t>Interactive</a:t>
            </a:r>
            <a:r>
              <a:rPr sz="2400" spc="-285" dirty="0">
                <a:latin typeface="Lucida Sans" panose="020B0602030504020204" charset="0"/>
                <a:cs typeface="Lucida Sans" panose="020B0602030504020204" charset="0"/>
              </a:rPr>
              <a:t> </a:t>
            </a:r>
            <a:r>
              <a:rPr sz="2400" spc="-145" dirty="0">
                <a:latin typeface="Lucida Sans" panose="020B0602030504020204" charset="0"/>
                <a:cs typeface="Lucida Sans" panose="020B0602030504020204" charset="0"/>
              </a:rPr>
              <a:t>images.</a:t>
            </a:r>
            <a:endParaRPr sz="2400" spc="-145" dirty="0">
              <a:latin typeface="Lucida Sans" panose="020B0602030504020204" charset="0"/>
              <a:cs typeface="Lucida Sans" panose="020B0602030504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3150" y="7397495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54609">
            <a:solidFill>
              <a:srgbClr val="40709B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245" y="591185"/>
            <a:ext cx="565086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Liberation Serif"/>
                <a:cs typeface="Liberation Serif"/>
              </a:rPr>
              <a:t>ACKNOWLEDGEMENT</a:t>
            </a:r>
            <a:endParaRPr sz="3600" spc="-5" dirty="0">
              <a:latin typeface="Liberation Serif"/>
              <a:cs typeface="Liberation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569" y="1504695"/>
            <a:ext cx="8614410" cy="6806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430">
              <a:lnSpc>
                <a:spcPct val="110000"/>
              </a:lnSpc>
              <a:spcBef>
                <a:spcPts val="10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 owe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 express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almighty “GOD” for his inherent inspirationand being with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this  venture.No words can contain and convey my intense feeling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dedication,earnestness and gratitude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my learned guide .........whose perpetual guidance,encouragement and willingness to help promoted me to  steer clear through this project.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would like to express my humble regards to him for providing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with  full support, cooperation and his invaluable time with us.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got 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very nicelearning experience and  learnt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under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his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guidance.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2383155">
              <a:lnSpc>
                <a:spcPct val="110000"/>
              </a:lnSpc>
              <a:spcBef>
                <a:spcPts val="690"/>
              </a:spcBef>
            </a:pP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humbly express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our deep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sense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guidance to Mr Soumya Bhattarchrya  for helping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 by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showing simplified way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during many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situations which we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faced during  the preparation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this project and it also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not out 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phase to thank some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our good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friends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shared  their knowledge in some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tough situations with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 .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render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our deep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sense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guidance to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our 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beloved parents for their constant encouragement,timely assistance, dedication, inspiration, moral support  and silence presence throughoutthe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work.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THANK ING YOU</a:t>
            </a:r>
            <a:r>
              <a:rPr sz="20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622415">
              <a:lnSpc>
                <a:spcPts val="2820"/>
              </a:lnSpc>
              <a:spcBef>
                <a:spcPts val="23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sz="2000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sz="2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5860" y="1366265"/>
            <a:ext cx="8587740" cy="311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623570" algn="just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Project Department Of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“WEATHER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APP” we 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arranged the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piece 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code into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different sections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by usingHTML,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CSS and  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very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simplified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manner.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main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this Project is to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04620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weather forecasts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any cities instantly through this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application.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 marR="13335" indent="-138430">
              <a:lnSpc>
                <a:spcPct val="110000"/>
              </a:lnSpc>
              <a:spcBef>
                <a:spcPts val="7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Forecasts are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givenfor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present and the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day,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textually and in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picture format.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User 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friendliness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is the aim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project. It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hoped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this project will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 useful for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user.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5115" y="4871085"/>
            <a:ext cx="591947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sz="2000"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220" y="779780"/>
            <a:ext cx="3321050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7315" algn="l"/>
              </a:tabLst>
            </a:pPr>
            <a:r>
              <a:rPr sz="3200" b="1" u="heavy" spc="-13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Table</a:t>
            </a:r>
            <a:r>
              <a:rPr sz="3200" b="1" u="heavy" spc="8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u="heavy" spc="-15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Contnets </a:t>
            </a:r>
            <a:r>
              <a:rPr lang="en-IN" sz="3200" b="1" u="heavy" spc="-15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:</a:t>
            </a:r>
            <a:r>
              <a:rPr sz="2000" b="1" u="heavy" spc="-155" dirty="0">
                <a:uFill>
                  <a:solidFill>
                    <a:srgbClr val="000000"/>
                  </a:solidFill>
                </a:uFill>
                <a:latin typeface="Trebuchet MS" panose="020B0603020202020204"/>
                <a:cs typeface="Trebuchet MS" panose="020B0603020202020204"/>
              </a:rPr>
              <a:t>	</a:t>
            </a:r>
            <a:endParaRPr sz="20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5537" y="1494218"/>
          <a:ext cx="8677910" cy="616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0"/>
                <a:gridCol w="4316730"/>
              </a:tblGrid>
              <a:tr h="323850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erif"/>
                        </a:rPr>
                        <a:t>1. </a:t>
                      </a:r>
                      <a:r>
                        <a:rPr sz="18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erif"/>
                        </a:rPr>
                        <a:t>Project Overview Statement</a:t>
                      </a:r>
                      <a:endParaRPr sz="18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erif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892810" algn="l"/>
                        </a:tabLst>
                      </a:pPr>
                      <a:r>
                        <a:rPr sz="1400" spc="-2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PAGE</a:t>
                      </a:r>
                      <a:r>
                        <a:rPr sz="14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</a:t>
                      </a:r>
                      <a:r>
                        <a:rPr sz="14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NO.	</a:t>
                      </a:r>
                      <a:r>
                        <a:rPr sz="14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6</a:t>
                      </a:r>
                      <a:endParaRPr sz="140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2.Needs </a:t>
                      </a:r>
                      <a:r>
                        <a:rPr sz="16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OF </a:t>
                      </a:r>
                      <a:r>
                        <a:rPr sz="1600" spc="-1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Weather</a:t>
                      </a:r>
                      <a:r>
                        <a:rPr sz="1600" spc="-6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App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028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7</a:t>
                      </a:r>
                      <a:endParaRPr sz="160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3.1.Product</a:t>
                      </a:r>
                      <a:r>
                        <a:rPr sz="1600" spc="-1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overview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0922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7</a:t>
                      </a:r>
                      <a:endParaRPr sz="160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4.Feasibilty study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0922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7</a:t>
                      </a:r>
                      <a:endParaRPr sz="160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5.Economical</a:t>
                      </a:r>
                      <a:r>
                        <a:rPr sz="1600" spc="-1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Feasiblity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0922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8</a:t>
                      </a:r>
                      <a:endParaRPr sz="160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6.Operational Feasibilty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0922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8</a:t>
                      </a:r>
                      <a:endParaRPr sz="160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600" spc="-1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7.Technical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Feasiblilty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0922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8</a:t>
                      </a:r>
                      <a:endParaRPr sz="160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8.Requirements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9</a:t>
                      </a:r>
                      <a:endParaRPr sz="160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9.Activity Diagram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4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11</a:t>
                      </a:r>
                      <a:endParaRPr sz="1600" spc="-4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10.Class Diagram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4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11</a:t>
                      </a:r>
                      <a:endParaRPr sz="1600" spc="-4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2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11.Use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Case</a:t>
                      </a:r>
                      <a:r>
                        <a:rPr sz="1600" spc="1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Diagram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4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11</a:t>
                      </a:r>
                      <a:endParaRPr sz="1600" spc="-4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12.Data Flow Diagram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12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13.Gantt</a:t>
                      </a:r>
                      <a:r>
                        <a:rPr sz="1600" spc="-1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Chart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38100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13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38100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14.Gantt Chart</a:t>
                      </a:r>
                      <a:r>
                        <a:rPr sz="1600" spc="-1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Diagram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38100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14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38100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15.User</a:t>
                      </a:r>
                      <a:r>
                        <a:rPr sz="1600" spc="-1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Interface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38100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16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38100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105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16.Coding and</a:t>
                      </a:r>
                      <a:r>
                        <a:rPr sz="1600" spc="-2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Testing</a:t>
                      </a:r>
                      <a:endParaRPr sz="1600" spc="-20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38100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18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38100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17.Benifits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38100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Arial Unicode MS" panose="020B0604020202020204" charset="-122"/>
                        <a:ea typeface="Arial Unicode MS" panose="020B0604020202020204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28575">
                      <a:solidFill>
                        <a:srgbClr val="00007F"/>
                      </a:solidFill>
                      <a:prstDash val="solid"/>
                    </a:lnT>
                    <a:lnB w="38100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18.Future</a:t>
                      </a:r>
                      <a:r>
                        <a:rPr sz="1600" spc="-10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 </a:t>
                      </a: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Enhancements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38100">
                      <a:solidFill>
                        <a:srgbClr val="00007F"/>
                      </a:solidFill>
                      <a:prstDash val="solid"/>
                    </a:lnT>
                    <a:lnB w="38100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Arial Unicode MS" panose="020B0604020202020204" charset="-122"/>
                        <a:ea typeface="Arial Unicode MS" panose="020B0604020202020204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38100">
                      <a:solidFill>
                        <a:srgbClr val="00007F"/>
                      </a:solidFill>
                      <a:prstDash val="solid"/>
                    </a:lnT>
                    <a:lnB w="38100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  <a:tr h="332740"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600" spc="-5" dirty="0">
                          <a:latin typeface="Arial Unicode MS" panose="020B0604020202020204" charset="-122"/>
                          <a:ea typeface="Arial Unicode MS" panose="020B0604020202020204" charset="-122"/>
                          <a:cs typeface="Liberation Sans"/>
                        </a:rPr>
                        <a:t>19.Conclusion</a:t>
                      </a:r>
                      <a:endParaRPr sz="1600" spc="-5" dirty="0">
                        <a:latin typeface="Arial Unicode MS" panose="020B0604020202020204" charset="-122"/>
                        <a:ea typeface="Arial Unicode MS" panose="020B0604020202020204" charset="-122"/>
                        <a:cs typeface="Liberation Sans"/>
                      </a:endParaRPr>
                    </a:p>
                  </a:txBody>
                  <a:tcPr marL="0" marR="0" marT="115570" marB="0">
                    <a:lnL w="38100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38100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Arial Unicode MS" panose="020B0604020202020204" charset="-122"/>
                        <a:ea typeface="Arial Unicode MS" panose="020B0604020202020204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7F"/>
                      </a:solidFill>
                      <a:prstDash val="solid"/>
                    </a:lnL>
                    <a:lnR w="28575">
                      <a:solidFill>
                        <a:srgbClr val="00007F"/>
                      </a:solidFill>
                      <a:prstDash val="solid"/>
                    </a:lnR>
                    <a:lnT w="38100">
                      <a:solidFill>
                        <a:srgbClr val="00007F"/>
                      </a:solidFill>
                      <a:prstDash val="solid"/>
                    </a:lnT>
                    <a:lnB w="28575">
                      <a:solidFill>
                        <a:srgbClr val="0000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580" y="795655"/>
            <a:ext cx="562038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Project </a:t>
            </a:r>
            <a:r>
              <a:rPr sz="2800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Overview Statement (POS)</a:t>
            </a:r>
            <a:r>
              <a:rPr sz="2800" spc="-2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 </a:t>
            </a:r>
            <a:r>
              <a:rPr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iberation Serif"/>
                <a:cs typeface="Liberation Serif"/>
              </a:rPr>
              <a:t>:</a:t>
            </a:r>
            <a:endParaRPr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iberation Serif"/>
              <a:cs typeface="Liberation Serif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1412" y="2266378"/>
          <a:ext cx="8639810" cy="1485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0"/>
                <a:gridCol w="4316730"/>
              </a:tblGrid>
              <a:tr h="43370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  <a:r>
                        <a:rPr sz="2000" spc="-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  <a:endParaRPr sz="2000" spc="-15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8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000" b="1" spc="-10" dirty="0">
                          <a:solidFill>
                            <a:srgbClr val="00A5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Weather</a:t>
                      </a:r>
                      <a:r>
                        <a:rPr sz="2000" b="1" spc="-65" dirty="0">
                          <a:solidFill>
                            <a:srgbClr val="00A5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A55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endParaRPr sz="2000" b="1" spc="-5" dirty="0">
                        <a:solidFill>
                          <a:srgbClr val="00A55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51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370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0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leader</a:t>
                      </a:r>
                      <a:endParaRPr sz="2000" b="1" spc="-5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511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Suryakanta</a:t>
                      </a:r>
                      <a:r>
                        <a:rPr sz="20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Mazumder</a:t>
                      </a:r>
                      <a:endParaRPr sz="2000" spc="-5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8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endParaRPr sz="2000" spc="-5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8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r>
                        <a:rPr sz="2000" spc="-4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0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  <a:endParaRPr sz="2000" spc="-15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28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639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ID</a:t>
                      </a:r>
                      <a:endParaRPr sz="2000" spc="-5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15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1569" y="4316475"/>
            <a:ext cx="8314055" cy="309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60000"/>
              <a:buFont typeface="Symbol" panose="05050102010706020507"/>
              <a:buChar char=""/>
              <a:tabLst>
                <a:tab pos="240665" algn="l"/>
                <a:tab pos="241300" algn="l"/>
              </a:tabLst>
            </a:pPr>
            <a:r>
              <a:rPr sz="2800" b="1" u="heavy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Needs Of </a:t>
            </a:r>
            <a:r>
              <a:rPr sz="2800" b="1" u="heavy" spc="-2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Weather </a:t>
            </a:r>
            <a:r>
              <a:rPr sz="2800" b="1" u="heavy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Application</a:t>
            </a:r>
            <a:r>
              <a:rPr sz="2800" b="1" u="heavy" spc="-17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Liberation Serif"/>
                <a:cs typeface="Liberation Serif"/>
              </a:rPr>
              <a:t>:--</a:t>
            </a:r>
            <a:endParaRPr sz="2000">
              <a:latin typeface="Liberation Serif"/>
              <a:cs typeface="Liberation Serif"/>
            </a:endParaRPr>
          </a:p>
          <a:p>
            <a:pPr marL="793750" lvl="1" indent="-228600">
              <a:lnSpc>
                <a:spcPct val="100000"/>
              </a:lnSpc>
              <a:spcBef>
                <a:spcPts val="1880"/>
              </a:spcBef>
              <a:buSzPct val="80000"/>
              <a:buFont typeface="Symbol" panose="05050102010706020507"/>
              <a:buChar char=""/>
              <a:tabLst>
                <a:tab pos="793750" algn="l"/>
              </a:tabLst>
            </a:pPr>
            <a:r>
              <a:rPr spc="70" dirty="0">
                <a:latin typeface="Arial" panose="020B0604020202020204"/>
                <a:cs typeface="Arial" panose="020B0604020202020204"/>
              </a:rPr>
              <a:t>To </a:t>
            </a:r>
            <a:r>
              <a:rPr spc="110" dirty="0">
                <a:latin typeface="Arial" panose="020B0604020202020204"/>
                <a:cs typeface="Arial" panose="020B0604020202020204"/>
              </a:rPr>
              <a:t>plan </a:t>
            </a:r>
            <a:r>
              <a:rPr spc="114" dirty="0">
                <a:latin typeface="Arial" panose="020B0604020202020204"/>
                <a:cs typeface="Arial" panose="020B0604020202020204"/>
              </a:rPr>
              <a:t>journey </a:t>
            </a:r>
            <a:r>
              <a:rPr spc="80" dirty="0">
                <a:latin typeface="Arial" panose="020B0604020202020204"/>
                <a:cs typeface="Arial" panose="020B0604020202020204"/>
              </a:rPr>
              <a:t>ahead</a:t>
            </a:r>
            <a:r>
              <a:rPr spc="535" dirty="0">
                <a:latin typeface="Arial" panose="020B0604020202020204"/>
                <a:cs typeface="Arial" panose="020B0604020202020204"/>
              </a:rPr>
              <a:t> </a:t>
            </a:r>
            <a:r>
              <a:rPr spc="105" dirty="0">
                <a:latin typeface="Arial" panose="020B0604020202020204"/>
                <a:cs typeface="Arial" panose="020B0604020202020204"/>
              </a:rPr>
              <a:t>accordingly.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793750" lvl="1" indent="-228600">
              <a:lnSpc>
                <a:spcPct val="100000"/>
              </a:lnSpc>
              <a:spcBef>
                <a:spcPts val="3270"/>
              </a:spcBef>
              <a:buSzPct val="80000"/>
              <a:buFont typeface="Symbol" panose="05050102010706020507"/>
              <a:buChar char=""/>
              <a:tabLst>
                <a:tab pos="793750" algn="l"/>
              </a:tabLst>
            </a:pPr>
            <a:r>
              <a:rPr spc="70" dirty="0">
                <a:latin typeface="Arial" panose="020B0604020202020204"/>
                <a:cs typeface="Arial" panose="020B0604020202020204"/>
              </a:rPr>
              <a:t>To</a:t>
            </a:r>
            <a:r>
              <a:rPr spc="325" dirty="0">
                <a:latin typeface="Arial" panose="020B0604020202020204"/>
                <a:cs typeface="Arial" panose="020B0604020202020204"/>
              </a:rPr>
              <a:t> </a:t>
            </a:r>
            <a:r>
              <a:rPr spc="135" dirty="0">
                <a:latin typeface="Arial" panose="020B0604020202020204"/>
                <a:cs typeface="Arial" panose="020B0604020202020204"/>
              </a:rPr>
              <a:t>know</a:t>
            </a:r>
            <a:r>
              <a:rPr spc="325" dirty="0">
                <a:latin typeface="Arial" panose="020B0604020202020204"/>
                <a:cs typeface="Arial" panose="020B0604020202020204"/>
              </a:rPr>
              <a:t> </a:t>
            </a:r>
            <a:r>
              <a:rPr spc="125" dirty="0">
                <a:latin typeface="Arial" panose="020B0604020202020204"/>
                <a:cs typeface="Arial" panose="020B0604020202020204"/>
              </a:rPr>
              <a:t>when</a:t>
            </a:r>
            <a:r>
              <a:rPr spc="340" dirty="0">
                <a:latin typeface="Arial" panose="020B0604020202020204"/>
                <a:cs typeface="Arial" panose="020B0604020202020204"/>
              </a:rPr>
              <a:t> </a:t>
            </a:r>
            <a:r>
              <a:rPr spc="110" dirty="0">
                <a:latin typeface="Arial" panose="020B0604020202020204"/>
                <a:cs typeface="Arial" panose="020B0604020202020204"/>
              </a:rPr>
              <a:t>its</a:t>
            </a:r>
            <a:r>
              <a:rPr spc="325" dirty="0">
                <a:latin typeface="Arial" panose="020B0604020202020204"/>
                <a:cs typeface="Arial" panose="020B0604020202020204"/>
              </a:rPr>
              <a:t> </a:t>
            </a:r>
            <a:r>
              <a:rPr spc="114" dirty="0">
                <a:latin typeface="Arial" panose="020B0604020202020204"/>
                <a:cs typeface="Arial" panose="020B0604020202020204"/>
              </a:rPr>
              <a:t>going</a:t>
            </a:r>
            <a:r>
              <a:rPr spc="325" dirty="0">
                <a:latin typeface="Arial" panose="020B0604020202020204"/>
                <a:cs typeface="Arial" panose="020B0604020202020204"/>
              </a:rPr>
              <a:t> </a:t>
            </a:r>
            <a:r>
              <a:rPr spc="120" dirty="0">
                <a:latin typeface="Arial" panose="020B0604020202020204"/>
                <a:cs typeface="Arial" panose="020B0604020202020204"/>
              </a:rPr>
              <a:t>to</a:t>
            </a:r>
            <a:r>
              <a:rPr spc="330" dirty="0">
                <a:latin typeface="Arial" panose="020B0604020202020204"/>
                <a:cs typeface="Arial" panose="020B0604020202020204"/>
              </a:rPr>
              <a:t> </a:t>
            </a:r>
            <a:r>
              <a:rPr spc="130" dirty="0">
                <a:latin typeface="Arial" panose="020B0604020202020204"/>
                <a:cs typeface="Arial" panose="020B0604020202020204"/>
              </a:rPr>
              <a:t>rain</a:t>
            </a:r>
            <a:r>
              <a:rPr spc="335" dirty="0">
                <a:latin typeface="Arial" panose="020B0604020202020204"/>
                <a:cs typeface="Arial" panose="020B0604020202020204"/>
              </a:rPr>
              <a:t> </a:t>
            </a:r>
            <a:r>
              <a:rPr spc="140" dirty="0">
                <a:latin typeface="Arial" panose="020B0604020202020204"/>
                <a:cs typeface="Arial" panose="020B0604020202020204"/>
              </a:rPr>
              <a:t>or</a:t>
            </a:r>
            <a:r>
              <a:rPr spc="330" dirty="0">
                <a:latin typeface="Arial" panose="020B0604020202020204"/>
                <a:cs typeface="Arial" panose="020B0604020202020204"/>
              </a:rPr>
              <a:t> </a:t>
            </a:r>
            <a:r>
              <a:rPr spc="114" dirty="0">
                <a:latin typeface="Arial" panose="020B0604020202020204"/>
                <a:cs typeface="Arial" panose="020B0604020202020204"/>
              </a:rPr>
              <a:t>going</a:t>
            </a:r>
            <a:r>
              <a:rPr spc="330" dirty="0">
                <a:latin typeface="Arial" panose="020B0604020202020204"/>
                <a:cs typeface="Arial" panose="020B0604020202020204"/>
              </a:rPr>
              <a:t> </a:t>
            </a:r>
            <a:r>
              <a:rPr spc="120" dirty="0">
                <a:latin typeface="Arial" panose="020B0604020202020204"/>
                <a:cs typeface="Arial" panose="020B0604020202020204"/>
              </a:rPr>
              <a:t>to</a:t>
            </a:r>
            <a:r>
              <a:rPr spc="325" dirty="0">
                <a:latin typeface="Arial" panose="020B0604020202020204"/>
                <a:cs typeface="Arial" panose="020B0604020202020204"/>
              </a:rPr>
              <a:t> </a:t>
            </a:r>
            <a:r>
              <a:rPr spc="85" dirty="0">
                <a:latin typeface="Arial" panose="020B0604020202020204"/>
                <a:cs typeface="Arial" panose="020B0604020202020204"/>
              </a:rPr>
              <a:t>be</a:t>
            </a:r>
            <a:r>
              <a:rPr spc="330" dirty="0">
                <a:latin typeface="Arial" panose="020B0604020202020204"/>
                <a:cs typeface="Arial" panose="020B0604020202020204"/>
              </a:rPr>
              <a:t> </a:t>
            </a:r>
            <a:r>
              <a:rPr spc="95" dirty="0">
                <a:latin typeface="Arial" panose="020B0604020202020204"/>
                <a:cs typeface="Arial" panose="020B0604020202020204"/>
              </a:rPr>
              <a:t>cloudy.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793750" marR="5080" lvl="1" indent="-228600">
              <a:lnSpc>
                <a:spcPct val="243000"/>
              </a:lnSpc>
              <a:spcBef>
                <a:spcPts val="700"/>
              </a:spcBef>
              <a:buSzPct val="80000"/>
              <a:buFont typeface="Symbol" panose="05050102010706020507"/>
              <a:buChar char=""/>
              <a:tabLst>
                <a:tab pos="793750" algn="l"/>
              </a:tabLst>
            </a:pPr>
            <a:r>
              <a:rPr spc="80" dirty="0">
                <a:latin typeface="Arial" panose="020B0604020202020204"/>
                <a:cs typeface="Arial" panose="020B0604020202020204"/>
              </a:rPr>
              <a:t>A </a:t>
            </a:r>
            <a:r>
              <a:rPr spc="95" dirty="0">
                <a:latin typeface="Arial" panose="020B0604020202020204"/>
                <a:cs typeface="Arial" panose="020B0604020202020204"/>
              </a:rPr>
              <a:t>person </a:t>
            </a:r>
            <a:r>
              <a:rPr spc="125" dirty="0">
                <a:latin typeface="Arial" panose="020B0604020202020204"/>
                <a:cs typeface="Arial" panose="020B0604020202020204"/>
              </a:rPr>
              <a:t>travelling </a:t>
            </a:r>
            <a:r>
              <a:rPr spc="130" dirty="0">
                <a:latin typeface="Arial" panose="020B0604020202020204"/>
                <a:cs typeface="Arial" panose="020B0604020202020204"/>
              </a:rPr>
              <a:t>in </a:t>
            </a:r>
            <a:r>
              <a:rPr spc="55" dirty="0">
                <a:latin typeface="Arial" panose="020B0604020202020204"/>
                <a:cs typeface="Arial" panose="020B0604020202020204"/>
              </a:rPr>
              <a:t>a </a:t>
            </a:r>
            <a:r>
              <a:rPr spc="114" dirty="0">
                <a:latin typeface="Arial" panose="020B0604020202020204"/>
                <a:cs typeface="Arial" panose="020B0604020202020204"/>
              </a:rPr>
              <a:t>bus/train </a:t>
            </a:r>
            <a:r>
              <a:rPr spc="90" dirty="0">
                <a:latin typeface="Arial" panose="020B0604020202020204"/>
                <a:cs typeface="Arial" panose="020B0604020202020204"/>
              </a:rPr>
              <a:t>etc. </a:t>
            </a:r>
            <a:r>
              <a:rPr spc="145" dirty="0">
                <a:latin typeface="Arial" panose="020B0604020202020204"/>
                <a:cs typeface="Arial" panose="020B0604020202020204"/>
              </a:rPr>
              <a:t>might </a:t>
            </a:r>
            <a:r>
              <a:rPr spc="85" dirty="0">
                <a:latin typeface="Arial" panose="020B0604020202020204"/>
                <a:cs typeface="Arial" panose="020B0604020202020204"/>
              </a:rPr>
              <a:t>need </a:t>
            </a:r>
            <a:r>
              <a:rPr spc="120" dirty="0">
                <a:latin typeface="Arial" panose="020B0604020202020204"/>
                <a:cs typeface="Arial" panose="020B0604020202020204"/>
              </a:rPr>
              <a:t>to </a:t>
            </a:r>
            <a:r>
              <a:rPr spc="135" dirty="0">
                <a:latin typeface="Arial" panose="020B0604020202020204"/>
                <a:cs typeface="Arial" panose="020B0604020202020204"/>
              </a:rPr>
              <a:t>know </a:t>
            </a:r>
            <a:r>
              <a:rPr spc="120" dirty="0">
                <a:latin typeface="Arial" panose="020B0604020202020204"/>
                <a:cs typeface="Arial" panose="020B0604020202020204"/>
              </a:rPr>
              <a:t>the weather </a:t>
            </a:r>
            <a:r>
              <a:rPr spc="100" dirty="0">
                <a:latin typeface="Arial" panose="020B0604020202020204"/>
                <a:cs typeface="Arial" panose="020B0604020202020204"/>
              </a:rPr>
              <a:t>of  </a:t>
            </a:r>
            <a:r>
              <a:rPr spc="105" dirty="0">
                <a:latin typeface="Arial" panose="020B0604020202020204"/>
                <a:cs typeface="Arial" panose="020B0604020202020204"/>
              </a:rPr>
              <a:t>destination</a:t>
            </a:r>
            <a:r>
              <a:rPr spc="335" dirty="0">
                <a:latin typeface="Arial" panose="020B0604020202020204"/>
                <a:cs typeface="Arial" panose="020B0604020202020204"/>
              </a:rPr>
              <a:t> </a:t>
            </a:r>
            <a:r>
              <a:rPr spc="110" dirty="0">
                <a:latin typeface="Arial" panose="020B0604020202020204"/>
                <a:cs typeface="Arial" panose="020B0604020202020204"/>
              </a:rPr>
              <a:t>city.</a:t>
            </a:r>
            <a:endParaRPr spc="1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6339" y="3868165"/>
            <a:ext cx="57150" cy="6350"/>
          </a:xfrm>
          <a:custGeom>
            <a:avLst/>
            <a:gdLst/>
            <a:ahLst/>
            <a:cxnLst/>
            <a:rect l="l" t="t" r="r" b="b"/>
            <a:pathLst>
              <a:path w="57150" h="6350">
                <a:moveTo>
                  <a:pt x="0" y="0"/>
                </a:moveTo>
                <a:lnTo>
                  <a:pt x="57150" y="0"/>
                </a:lnTo>
                <a:lnTo>
                  <a:pt x="57150" y="6350"/>
                </a:lnTo>
                <a:lnTo>
                  <a:pt x="0" y="63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96339" y="3868165"/>
            <a:ext cx="57150" cy="6350"/>
          </a:xfrm>
          <a:custGeom>
            <a:avLst/>
            <a:gdLst/>
            <a:ahLst/>
            <a:cxnLst/>
            <a:rect l="l" t="t" r="r" b="b"/>
            <a:pathLst>
              <a:path w="57150" h="6350">
                <a:moveTo>
                  <a:pt x="0" y="0"/>
                </a:moveTo>
                <a:lnTo>
                  <a:pt x="57150" y="0"/>
                </a:lnTo>
                <a:lnTo>
                  <a:pt x="57150" y="6350"/>
                </a:lnTo>
                <a:lnTo>
                  <a:pt x="0" y="63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6339" y="38681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54760" y="38745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3364A3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4020" y="1220215"/>
            <a:ext cx="8007984" cy="186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80000"/>
              <a:buFont typeface="Symbol" panose="05050102010706020507"/>
              <a:buChar char=""/>
              <a:tabLst>
                <a:tab pos="241300" algn="l"/>
              </a:tabLst>
            </a:pPr>
            <a:r>
              <a:rPr spc="95" dirty="0">
                <a:latin typeface="Arial" panose="020B0604020202020204" pitchFamily="34" charset="0"/>
                <a:cs typeface="Arial" panose="020B0604020202020204" pitchFamily="34" charset="0"/>
              </a:rPr>
              <a:t>Sometimes </a:t>
            </a:r>
            <a:r>
              <a:rPr spc="114" dirty="0">
                <a:latin typeface="Arial" panose="020B0604020202020204" pitchFamily="34" charset="0"/>
                <a:cs typeface="Arial" panose="020B0604020202020204" pitchFamily="34" charset="0"/>
              </a:rPr>
              <a:t>travellers </a:t>
            </a:r>
            <a:r>
              <a:rPr spc="105" dirty="0">
                <a:latin typeface="Arial" panose="020B0604020202020204" pitchFamily="34" charset="0"/>
                <a:cs typeface="Arial" panose="020B0604020202020204" pitchFamily="34" charset="0"/>
              </a:rPr>
              <a:t>may </a:t>
            </a:r>
            <a:r>
              <a:rPr spc="85" dirty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pc="135" dirty="0">
                <a:latin typeface="Arial" panose="020B0604020202020204" pitchFamily="34" charset="0"/>
                <a:cs typeface="Arial" panose="020B0604020202020204" pitchFamily="34" charset="0"/>
              </a:rPr>
              <a:t>know 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the weather</a:t>
            </a:r>
            <a:r>
              <a:rPr spc="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2570"/>
              </a:spcBef>
            </a:pP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visibility, 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fog, </a:t>
            </a:r>
            <a:r>
              <a:rPr spc="135" dirty="0">
                <a:latin typeface="Arial" panose="020B0604020202020204" pitchFamily="34" charset="0"/>
                <a:cs typeface="Arial" panose="020B0604020202020204" pitchFamily="34" charset="0"/>
              </a:rPr>
              <a:t>humidity</a:t>
            </a:r>
            <a:r>
              <a:rPr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3270"/>
              </a:spcBef>
              <a:buSzPct val="80000"/>
              <a:buFont typeface="Symbol" panose="05050102010706020507"/>
              <a:buChar char=""/>
              <a:tabLst>
                <a:tab pos="241300" algn="l"/>
              </a:tabLst>
            </a:pPr>
            <a:r>
              <a:rPr spc="7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plan meetings/commute</a:t>
            </a:r>
            <a:r>
              <a:rPr spc="3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timings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169" y="3610355"/>
            <a:ext cx="817562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9960" lvl="7" indent="-228600">
              <a:lnSpc>
                <a:spcPct val="100000"/>
              </a:lnSpc>
              <a:spcBef>
                <a:spcPts val="100"/>
              </a:spcBef>
              <a:buFont typeface="Symbol" panose="05050102010706020507"/>
              <a:buChar char=""/>
              <a:tabLst>
                <a:tab pos="289560" algn="l"/>
                <a:tab pos="1430655" algn="l"/>
              </a:tabLst>
            </a:pPr>
            <a:endParaRPr sz="1600" b="1" spc="55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720" y="943292"/>
            <a:ext cx="9089390" cy="6217285"/>
          </a:xfrm>
        </p:spPr>
        <p:txBody>
          <a:bodyPr wrap="square"/>
          <a:p>
            <a:pPr marL="0" indent="0">
              <a:buFont typeface="Arial" panose="020B0604020202020204" pitchFamily="34" charset="0"/>
              <a:buNone/>
            </a:pPr>
            <a:r>
              <a:rPr sz="3600" spc="55" dirty="0">
                <a:uFill>
                  <a:solidFill>
                    <a:srgbClr val="000000"/>
                  </a:solidFill>
                </a:uFill>
                <a:latin typeface="+mj-ea"/>
                <a:cs typeface="+mj-ea"/>
                <a:sym typeface="+mn-ea"/>
              </a:rPr>
              <a:t>Product	Overview:--</a:t>
            </a:r>
            <a:br>
              <a:rPr sz="3600">
                <a:latin typeface="+mj-ea"/>
                <a:cs typeface="+mj-ea"/>
              </a:rPr>
            </a:br>
            <a:r>
              <a:rPr lang="en-IN" sz="2800" u="none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800" b="0" u="none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2800" b="0" u="none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u="none" spc="1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Headline </a:t>
            </a:r>
            <a:r>
              <a:rPr sz="2800" b="0" u="none" spc="114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at the</a:t>
            </a:r>
            <a:r>
              <a:rPr sz="2800" b="0" u="none" spc="229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top</a:t>
            </a:r>
            <a:br>
              <a:rPr sz="2800" b="0" u="none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0" u="none" spc="114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</a:t>
            </a:r>
            <a:r>
              <a:rPr sz="2800" b="0" u="none" spc="114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Background </a:t>
            </a:r>
            <a:r>
              <a:rPr sz="2800" b="0" u="none" spc="10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image </a:t>
            </a:r>
            <a:r>
              <a:rPr sz="2800" b="0" u="none" spc="12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under </a:t>
            </a:r>
            <a:r>
              <a:rPr sz="2800" b="0" u="none" spc="1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</a:t>
            </a:r>
            <a:r>
              <a:rPr sz="2800" b="0" u="none" spc="434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headline</a:t>
            </a:r>
            <a:br>
              <a:rPr sz="2800" b="0" u="none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0" u="none" spc="8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</a:t>
            </a:r>
            <a:r>
              <a:rPr sz="2800" b="0" u="none" spc="8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sz="2800" b="0" u="none" spc="14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current </a:t>
            </a:r>
            <a:r>
              <a:rPr sz="2800" b="0" u="none" spc="9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local </a:t>
            </a:r>
            <a:r>
              <a:rPr sz="2800" b="0" u="none" spc="12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temperature </a:t>
            </a:r>
            <a:r>
              <a:rPr sz="2800" b="0" u="none" spc="1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will </a:t>
            </a:r>
            <a:r>
              <a:rPr sz="2800" b="0" u="none" spc="8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 </a:t>
            </a:r>
            <a:r>
              <a:rPr sz="2800" b="0" u="none" spc="9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displayed </a:t>
            </a:r>
            <a:r>
              <a:rPr sz="2800" b="0" u="none" spc="1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</a:t>
            </a:r>
            <a:r>
              <a:rPr sz="2800" b="0" u="none" spc="7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Celsius </a:t>
            </a:r>
            <a:r>
              <a:rPr sz="2800" b="0" u="none" spc="10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Along </a:t>
            </a:r>
            <a:r>
              <a:rPr sz="2800" b="0" u="none" spc="16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with </a:t>
            </a:r>
            <a:r>
              <a:rPr sz="2800" b="0" u="none" spc="1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 </a:t>
            </a:r>
            <a:r>
              <a:rPr sz="2800" b="0" u="none" spc="9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local </a:t>
            </a:r>
            <a:r>
              <a:rPr sz="2800" b="0" u="none" spc="1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temperature, </a:t>
            </a:r>
            <a:r>
              <a:rPr sz="2800" b="0" u="none" spc="9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local </a:t>
            </a:r>
            <a:r>
              <a:rPr sz="2800" b="0" u="none" spc="1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time </a:t>
            </a:r>
            <a:r>
              <a:rPr sz="2800" b="0" u="none" spc="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</a:t>
            </a:r>
            <a:r>
              <a:rPr sz="2800" b="0" u="none" spc="12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weather </a:t>
            </a:r>
            <a:r>
              <a:rPr sz="2800" b="0" u="none" spc="1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description </a:t>
            </a:r>
            <a:r>
              <a:rPr sz="2800" b="0" u="none" spc="1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will </a:t>
            </a:r>
            <a:r>
              <a:rPr sz="2800" b="0" u="none" spc="6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also </a:t>
            </a:r>
            <a:r>
              <a:rPr sz="2800" b="0" u="none" spc="8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  </a:t>
            </a:r>
            <a:r>
              <a:rPr sz="2800" b="0" u="none" spc="9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displayed.</a:t>
            </a:r>
            <a:br>
              <a:rPr sz="2800" b="0" u="none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800" b="0" u="none" spc="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 </a:t>
            </a:r>
            <a:r>
              <a:rPr sz="2800" b="0" u="none" spc="8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</a:t>
            </a:r>
            <a:r>
              <a:rPr sz="2800" b="0" u="none" spc="9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search box </a:t>
            </a:r>
            <a:r>
              <a:rPr sz="2800" b="0" u="none" spc="1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will </a:t>
            </a:r>
            <a:r>
              <a:rPr sz="2800" b="0" u="none" spc="8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 </a:t>
            </a:r>
            <a:r>
              <a:rPr sz="2800" b="0" u="none" spc="10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present </a:t>
            </a:r>
            <a:r>
              <a:rPr sz="2800" b="0" u="none" spc="1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</a:t>
            </a:r>
            <a:r>
              <a:rPr sz="2800" b="0" u="none" spc="1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searching </a:t>
            </a:r>
            <a:r>
              <a:rPr sz="2800" b="0" u="none" spc="114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</a:t>
            </a:r>
            <a:r>
              <a:rPr sz="2800" b="0" u="none" spc="12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weather </a:t>
            </a:r>
            <a:r>
              <a:rPr sz="2800" b="0" u="none" spc="1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</a:t>
            </a:r>
            <a:r>
              <a:rPr sz="2800" b="0" u="none" spc="12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other </a:t>
            </a:r>
            <a:r>
              <a:rPr sz="2800" b="0" u="none" spc="9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locations</a:t>
            </a:r>
            <a:r>
              <a:rPr sz="2800" b="0" u="none" spc="5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br>
              <a:rPr sz="2800" b="0" u="none" spc="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IN" sz="2800" b="0" u="none" spc="14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</a:t>
            </a:r>
            <a:r>
              <a:rPr sz="2800" b="0" u="none" spc="8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</a:t>
            </a:r>
            <a:r>
              <a:rPr sz="2800" b="0" u="none" spc="34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8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page</a:t>
            </a:r>
            <a:r>
              <a:rPr sz="2800" b="0" u="none" spc="3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5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will</a:t>
            </a:r>
            <a:r>
              <a:rPr sz="2800" b="0" u="none" spc="34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7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ask</a:t>
            </a:r>
            <a:r>
              <a:rPr sz="2800" b="0" u="none" spc="3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</a:t>
            </a:r>
            <a:r>
              <a:rPr sz="2800" b="0" u="none" spc="34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access</a:t>
            </a:r>
            <a:r>
              <a:rPr sz="2800" b="0" u="none" spc="33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</a:t>
            </a:r>
            <a:r>
              <a:rPr sz="2800" b="0" u="none" spc="34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14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</a:t>
            </a:r>
            <a:r>
              <a:rPr sz="2800" b="0" u="none" spc="34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9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user’s</a:t>
            </a:r>
            <a:r>
              <a:rPr sz="2800" b="0" u="none" spc="33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0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location</a:t>
            </a:r>
            <a:r>
              <a:rPr sz="2800" b="0" u="none" spc="34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9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on</a:t>
            </a:r>
            <a:r>
              <a:rPr sz="2800" b="0" u="none" spc="34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9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load</a:t>
            </a:r>
            <a:r>
              <a:rPr sz="2800" b="0" u="none" spc="35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</a:t>
            </a:r>
            <a:r>
              <a:rPr sz="2800" b="0" u="none" spc="3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0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update</a:t>
            </a:r>
            <a:r>
              <a:rPr sz="2800" b="0" u="none" spc="33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800" b="0" u="none" spc="12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weather</a:t>
            </a:r>
            <a:br>
              <a:rPr sz="2800" b="0" u="none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800" b="0" u="none" spc="12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information</a:t>
            </a:r>
            <a:br>
              <a:rPr sz="2800" b="0" u="none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b="0" u="none" spc="55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169" y="1220215"/>
            <a:ext cx="8147684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0" dirty="0">
                <a:latin typeface="Symbol" panose="05050102010706020507"/>
                <a:cs typeface="Symbol" panose="05050102010706020507"/>
              </a:rPr>
              <a:t>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895" y="1082420"/>
            <a:ext cx="8343900" cy="5805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365"/>
              </a:lnSpc>
              <a:spcBef>
                <a:spcPts val="100"/>
              </a:spcBef>
              <a:buFont typeface="Symbol" panose="05050102010706020507"/>
              <a:buChar char=""/>
              <a:tabLst>
                <a:tab pos="241300" algn="l"/>
              </a:tabLst>
            </a:pP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Feasibilty study</a:t>
            </a:r>
            <a:r>
              <a:rPr sz="4000" b="1" u="heavy" spc="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 </a:t>
            </a:r>
            <a:r>
              <a:rPr sz="4000" b="1" u="heavy" spc="-5" dirty="0">
                <a:uFill>
                  <a:solidFill>
                    <a:srgbClr val="000000"/>
                  </a:solidFill>
                </a:uFill>
                <a:latin typeface="Liberation Sans"/>
                <a:cs typeface="Liberation Sans"/>
              </a:rPr>
              <a:t>:-</a:t>
            </a:r>
            <a:endParaRPr sz="4000" b="1" u="heavy" spc="-5" dirty="0">
              <a:uFill>
                <a:solidFill>
                  <a:srgbClr val="000000"/>
                </a:solidFill>
              </a:uFill>
              <a:latin typeface="Liberation Sans"/>
              <a:cs typeface="Liberation Sans"/>
            </a:endParaRPr>
          </a:p>
          <a:p>
            <a:pPr marL="241300" indent="-228600">
              <a:lnSpc>
                <a:spcPts val="2365"/>
              </a:lnSpc>
              <a:spcBef>
                <a:spcPts val="100"/>
              </a:spcBef>
              <a:buFont typeface="Symbol" panose="05050102010706020507"/>
              <a:buChar char=""/>
              <a:tabLst>
                <a:tab pos="241300" algn="l"/>
              </a:tabLst>
            </a:pPr>
            <a:endParaRPr sz="4000">
              <a:latin typeface="Liberation Sans"/>
              <a:cs typeface="Liberation Sans"/>
            </a:endParaRPr>
          </a:p>
          <a:p>
            <a:pPr marL="635635">
              <a:lnSpc>
                <a:spcPts val="1885"/>
              </a:lnSpc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Feasibility study is an important outcome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preliminary investigation, which is</a:t>
            </a:r>
            <a:r>
              <a:rPr sz="24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determination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6055" marR="420370">
              <a:lnSpc>
                <a:spcPct val="110000"/>
              </a:lnSpc>
              <a:spcBef>
                <a:spcPts val="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whether the request is feasible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not.During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preliminary investigation at college  (Department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Science) we examine that theentire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affaire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concerned with the “Request” is to  develop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new project. After getting information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check that the information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economical,  technical and operationally feasible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not.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6055" marR="949325" indent="449580">
              <a:lnSpc>
                <a:spcPct val="146000"/>
              </a:lnSpc>
              <a:spcBef>
                <a:spcPts val="1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proposed system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reviewed considering three feasibility studies, which are as  follows,</a:t>
            </a:r>
            <a:endParaRPr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6055" marR="949325" indent="449580">
              <a:lnSpc>
                <a:spcPct val="146000"/>
              </a:lnSpc>
              <a:spcBef>
                <a:spcPts val="10"/>
              </a:spcBef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71980" lvl="1" indent="-222250">
              <a:lnSpc>
                <a:spcPts val="1885"/>
              </a:lnSpc>
              <a:buAutoNum type="arabicPeriod"/>
              <a:tabLst>
                <a:tab pos="1871980" algn="l"/>
              </a:tabLst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  <a:endParaRPr sz="2000" spc="-1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lnSpc>
                <a:spcPts val="1885"/>
              </a:lnSpc>
              <a:buNone/>
              <a:tabLst>
                <a:tab pos="187198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</a:t>
            </a: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Operational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Feasibility.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49730" lvl="1" indent="0">
              <a:lnSpc>
                <a:spcPts val="1885"/>
              </a:lnSpc>
              <a:buNone/>
              <a:tabLst>
                <a:tab pos="1871980" algn="l"/>
              </a:tabLst>
            </a:pPr>
            <a:r>
              <a:rPr lang="en-IN" sz="20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Economical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Feasibility.</a:t>
            </a:r>
            <a:endParaRPr sz="2000" spc="-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7281</Words>
  <Application>WPS Presentation</Application>
  <PresentationFormat>On-screen Show (4:3)</PresentationFormat>
  <Paragraphs>345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56" baseType="lpstr">
      <vt:lpstr>Arial</vt:lpstr>
      <vt:lpstr>SimSun</vt:lpstr>
      <vt:lpstr>Wingdings</vt:lpstr>
      <vt:lpstr>Liberation Sans</vt:lpstr>
      <vt:lpstr>Arial</vt:lpstr>
      <vt:lpstr>Liberation Serif</vt:lpstr>
      <vt:lpstr>Times New Roman</vt:lpstr>
      <vt:lpstr>Trebuchet MS</vt:lpstr>
      <vt:lpstr>Symbol</vt:lpstr>
      <vt:lpstr>Segoe Print</vt:lpstr>
      <vt:lpstr>Microsoft YaHei</vt:lpstr>
      <vt:lpstr>Arial Unicode MS</vt:lpstr>
      <vt:lpstr>Calibri</vt:lpstr>
      <vt:lpstr>DejaVu Sans</vt:lpstr>
      <vt:lpstr>Yu Gothic UI Semibold</vt:lpstr>
      <vt:lpstr>Broadway</vt:lpstr>
      <vt:lpstr>Malgun Gothic Semilight</vt:lpstr>
      <vt:lpstr>Malgun Gothic</vt:lpstr>
      <vt:lpstr>Microsoft JhengHei</vt:lpstr>
      <vt:lpstr>Arial Rounded MT Bold</vt:lpstr>
      <vt:lpstr>Microsoft JhengHei Light</vt:lpstr>
      <vt:lpstr>Britannic Bold</vt:lpstr>
      <vt:lpstr>Algerian</vt:lpstr>
      <vt:lpstr>Aparajita</vt:lpstr>
      <vt:lpstr>Lucida Calligraphy</vt:lpstr>
      <vt:lpstr>Lucida Bright</vt:lpstr>
      <vt:lpstr>Lucida Console</vt:lpstr>
      <vt:lpstr>Lucida Fax</vt:lpstr>
      <vt:lpstr>Lucida Handwriting</vt:lpstr>
      <vt:lpstr>Lucida Sans Typewriter</vt:lpstr>
      <vt:lpstr>Lucida Sans</vt:lpstr>
      <vt:lpstr>Microsoft JhengHei UI</vt:lpstr>
      <vt:lpstr>Microsoft YaHei Light</vt:lpstr>
      <vt:lpstr>Office Theme</vt:lpstr>
      <vt:lpstr>PowerPoint 演示文稿</vt:lpstr>
      <vt:lpstr>AUTHENTICATION</vt:lpstr>
      <vt:lpstr>ACKNOWLEDGEMENT</vt:lpstr>
      <vt:lpstr>PowerPoint 演示文稿</vt:lpstr>
      <vt:lpstr>PowerPoint 演示文稿</vt:lpstr>
      <vt:lpstr>Project Overview Statement (POS) :</vt:lpstr>
      <vt:lpstr>PowerPoint 演示文稿</vt:lpstr>
      <vt:lpstr>PowerPoint 演示文稿</vt:lpstr>
      <vt:lpstr>PowerPoint 演示文稿</vt:lpstr>
      <vt:lpstr>PowerPoint 演示文稿</vt:lpstr>
      <vt:lpstr>TECHNICAL FEASIBILITY</vt:lpstr>
      <vt:lpstr>REQUIREMENTS</vt:lpstr>
      <vt:lpstr>Activity Diagram</vt:lpstr>
      <vt:lpstr>class diagram</vt:lpstr>
      <vt:lpstr>PowerPoint 演示文稿</vt:lpstr>
      <vt:lpstr>GANTT CHART</vt:lpstr>
      <vt:lpstr>PowerPoint 演示文稿</vt:lpstr>
      <vt:lpstr>User Interface</vt:lpstr>
      <vt:lpstr>PowerPoint 演示文稿</vt:lpstr>
      <vt:lpstr>BENEFITS</vt:lpstr>
      <vt:lpstr>FUTURE ENHANCEMENTS:</vt:lpstr>
      <vt:lpstr> 	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Sarbani Mukherjee</cp:lastModifiedBy>
  <cp:revision>13</cp:revision>
  <dcterms:created xsi:type="dcterms:W3CDTF">2019-01-21T05:23:35Z</dcterms:created>
  <dcterms:modified xsi:type="dcterms:W3CDTF">2019-01-21T14:30:22Z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2019-01-14T00:00:00Z</vt:filetime>
  </property>
  <property fmtid="{D5CDD505-2E9C-101B-9397-08002B2CF9AE}" pid="3" name="Creator">
    <vt:lpwstr>Writer</vt:lpwstr>
  </property>
  <property fmtid="{D5CDD505-2E9C-101B-9397-08002B2CF9AE}" pid="4" name="LastSaved">
    <vt:filetime>2019-01-21T00:00:00Z</vt:filetime>
  </property>
  <property fmtid="{D5CDD505-2E9C-101B-9397-08002B2CF9AE}" pid="5" name="KSOProductBuildVer">
    <vt:lpwstr>1033-10.2.0.7587</vt:lpwstr>
  </property>
</Properties>
</file>