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gfJLHGV6eAGIYdJZK9A2NtX5sHqTRNxq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_1SLFcbtyW83H2ZMhM9pKlK_gDP9Wei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B9B4-47CD-47E9-AFF2-1D99D0924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2679" y="378691"/>
            <a:ext cx="8791575" cy="1644218"/>
          </a:xfrm>
        </p:spPr>
        <p:txBody>
          <a:bodyPr/>
          <a:lstStyle/>
          <a:p>
            <a:r>
              <a:rPr lang="en-IN" dirty="0"/>
              <a:t>Machine Learning on Medical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A754F-A870-4382-9DAE-C12CB3CF7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419927"/>
            <a:ext cx="10213976" cy="4165600"/>
          </a:xfrm>
        </p:spPr>
        <p:txBody>
          <a:bodyPr>
            <a:normAutofit/>
          </a:bodyPr>
          <a:lstStyle/>
          <a:p>
            <a:r>
              <a:rPr lang="en-IN" sz="2800" dirty="0"/>
              <a:t>Diagnostic overview</a:t>
            </a:r>
          </a:p>
          <a:p>
            <a:endParaRPr lang="en-IN" dirty="0"/>
          </a:p>
          <a:p>
            <a:endParaRPr lang="en-IN" dirty="0"/>
          </a:p>
          <a:p>
            <a:pPr algn="r"/>
            <a:r>
              <a:rPr lang="en-IN" dirty="0"/>
              <a:t>                                                                 Sarbani Datta</a:t>
            </a:r>
          </a:p>
          <a:p>
            <a:pPr algn="r"/>
            <a:r>
              <a:rPr lang="en-IN" dirty="0"/>
              <a:t>                                                                 Associate Id:SD00517771</a:t>
            </a:r>
          </a:p>
          <a:p>
            <a:pPr algn="r"/>
            <a:r>
              <a:rPr lang="en-IN" dirty="0"/>
              <a:t>	                                                    Contact No.: 8197477403</a:t>
            </a:r>
          </a:p>
          <a:p>
            <a:pPr algn="r"/>
            <a:r>
              <a:rPr lang="en-IN" dirty="0"/>
              <a:t>                                                   Email Address: SD00517771@techmahindra.com          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6531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EA89-2ED7-4292-B179-1E1A24BE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98764"/>
            <a:ext cx="9905998" cy="1376652"/>
          </a:xfrm>
        </p:spPr>
        <p:txBody>
          <a:bodyPr/>
          <a:lstStyle/>
          <a:p>
            <a:pPr algn="ctr"/>
            <a:r>
              <a:rPr lang="en-IN" dirty="0"/>
              <a:t>Pre-processing and segmentation of </a:t>
            </a:r>
            <a:br>
              <a:rPr lang="en-IN" dirty="0"/>
            </a:br>
            <a:r>
              <a:rPr lang="en-IN" dirty="0"/>
              <a:t>Ct image of chest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CC698-0982-471E-8CBA-A97886FC3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59710"/>
            <a:ext cx="9905999" cy="440574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 </a:t>
            </a: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Target</a:t>
            </a:r>
            <a:r>
              <a:rPr lang="en-IN" dirty="0"/>
              <a:t> : Detecting air-space in chest</a:t>
            </a:r>
          </a:p>
          <a:p>
            <a:r>
              <a:rPr lang="en-IN" dirty="0"/>
              <a:t> Standardized the image</a:t>
            </a:r>
          </a:p>
          <a:p>
            <a:r>
              <a:rPr lang="en-IN" dirty="0"/>
              <a:t> K-means clustering, centred on bone vs air</a:t>
            </a:r>
          </a:p>
          <a:p>
            <a:r>
              <a:rPr lang="en-IN" dirty="0"/>
              <a:t> Erosion and Dilation to reduce noise</a:t>
            </a:r>
          </a:p>
          <a:p>
            <a:r>
              <a:rPr lang="en-IN" dirty="0"/>
              <a:t> Identifying each region as separate labels</a:t>
            </a:r>
          </a:p>
          <a:p>
            <a:r>
              <a:rPr lang="en-IN" dirty="0"/>
              <a:t> Using bounding box to identify which one is airspace</a:t>
            </a:r>
          </a:p>
          <a:p>
            <a:r>
              <a:rPr lang="en-IN" dirty="0"/>
              <a:t> Create mask using labels for the air space</a:t>
            </a:r>
          </a:p>
          <a:p>
            <a:r>
              <a:rPr lang="en-IN" dirty="0"/>
              <a:t> Apply mask on the image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47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6034-11DD-4343-B68F-6FF08CF7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/>
              <a:t>Google Colab</a:t>
            </a:r>
            <a:r>
              <a:rPr lang="en-IN" dirty="0"/>
              <a:t> Link(my work)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2D0B5-1FAB-40B7-9B66-E83ABEE2E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https://colab.research.google.com/drive/1gfJLHGV6eAGIYdJZK9A2NtX5sHqTRNxq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736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C0AE3-C8C5-49A6-80E6-98793DC9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Cardiovascular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705BC-AE39-4821-B5B5-0176083E5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Target</a:t>
            </a:r>
            <a:r>
              <a:rPr lang="en-IN" dirty="0"/>
              <a:t> : Ejection Fraction using cardiac MRI</a:t>
            </a:r>
          </a:p>
          <a:p>
            <a:r>
              <a:rPr lang="en-IN" dirty="0"/>
              <a:t> Ejection fraction = % blood ejected during each contraction of Left Ventricle</a:t>
            </a:r>
          </a:p>
          <a:p>
            <a:r>
              <a:rPr lang="en-IN" dirty="0"/>
              <a:t> 55% to 50% is borderline</a:t>
            </a:r>
          </a:p>
          <a:p>
            <a:r>
              <a:rPr lang="en-IN" dirty="0"/>
              <a:t> Low Ejection Fraction:</a:t>
            </a:r>
          </a:p>
          <a:p>
            <a:pPr marL="0" indent="0">
              <a:buNone/>
            </a:pPr>
            <a:r>
              <a:rPr lang="en-IN" dirty="0"/>
              <a:t>	Weakness of heart muscle</a:t>
            </a:r>
          </a:p>
          <a:p>
            <a:pPr marL="0" indent="0">
              <a:buNone/>
            </a:pPr>
            <a:r>
              <a:rPr lang="en-IN" dirty="0"/>
              <a:t>	High blood pressure</a:t>
            </a:r>
          </a:p>
        </p:txBody>
      </p:sp>
    </p:spTree>
    <p:extLst>
      <p:ext uri="{BB962C8B-B14F-4D97-AF65-F5344CB8AC3E}">
        <p14:creationId xmlns:p14="http://schemas.microsoft.com/office/powerpoint/2010/main" val="293596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6C625-40EF-4C89-9F23-D517441D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Procedure for Ejection fraction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92EE5-D7CE-4B14-AB56-45184A9F8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Segment left ventricle at each time point</a:t>
            </a:r>
          </a:p>
          <a:p>
            <a:r>
              <a:rPr lang="en-IN" dirty="0"/>
              <a:t> Calculate volume of LV = using voxels and labels at each time point</a:t>
            </a:r>
          </a:p>
          <a:p>
            <a:r>
              <a:rPr lang="en-IN" dirty="0"/>
              <a:t> Volumetric time series and Segmented LV</a:t>
            </a:r>
          </a:p>
          <a:p>
            <a:r>
              <a:rPr lang="en-IN" dirty="0"/>
              <a:t> Ejection Fraction = (</a:t>
            </a:r>
            <a:r>
              <a:rPr lang="en-IN" dirty="0" err="1"/>
              <a:t>LVmax</a:t>
            </a:r>
            <a:r>
              <a:rPr lang="en-IN" dirty="0"/>
              <a:t> - </a:t>
            </a:r>
            <a:r>
              <a:rPr lang="en-IN" dirty="0" err="1"/>
              <a:t>LVmin</a:t>
            </a:r>
            <a:r>
              <a:rPr lang="en-IN" dirty="0"/>
              <a:t>)/</a:t>
            </a:r>
            <a:r>
              <a:rPr lang="en-IN" dirty="0" err="1"/>
              <a:t>LVmax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0064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4D0FA-6862-4E6A-8C23-404AB7D2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Google </a:t>
            </a:r>
            <a:r>
              <a:rPr lang="en-IN" dirty="0" err="1"/>
              <a:t>Colab</a:t>
            </a:r>
            <a:r>
              <a:rPr lang="en-IN" dirty="0"/>
              <a:t> Link (my work)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D430B-FF21-43D0-9EB2-8A219918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https://colab.research.google.com/drive/1_1SLFcbtyW83H2ZMhM9pKlK_gDP9Weii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9311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470</TotalTime>
  <Words>199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Machine Learning on Medical Image</vt:lpstr>
      <vt:lpstr>Pre-processing and segmentation of  Ct image of chest</vt:lpstr>
      <vt:lpstr>Google Colab Link(my work)</vt:lpstr>
      <vt:lpstr>Cardiovascular segmentation</vt:lpstr>
      <vt:lpstr>Procedure for Ejection fraction</vt:lpstr>
      <vt:lpstr>Google Colab Link (my work)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Sarbani Datta</dc:creator>
  <cp:lastModifiedBy>Sarbani Datta</cp:lastModifiedBy>
  <cp:revision>23</cp:revision>
  <dcterms:created xsi:type="dcterms:W3CDTF">2019-05-26T11:19:09Z</dcterms:created>
  <dcterms:modified xsi:type="dcterms:W3CDTF">2019-10-17T14:10:58Z</dcterms:modified>
</cp:coreProperties>
</file>