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3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8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1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D3B-B930-4280-A391-3E8E1CB80BF0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0D90-946A-4014-9BF5-DE17FFE3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6" y="341917"/>
            <a:ext cx="11421920" cy="5317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1685" y="5962918"/>
            <a:ext cx="6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 when user logged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69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7" y="429454"/>
            <a:ext cx="11490136" cy="5336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2780" y="6091707"/>
            <a:ext cx="53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 when no user is logged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2" y="397694"/>
            <a:ext cx="11370405" cy="5269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1082" y="5962918"/>
            <a:ext cx="601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user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65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4" y="517620"/>
            <a:ext cx="11177222" cy="517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7296" y="6091707"/>
            <a:ext cx="529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page with validation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4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503315"/>
            <a:ext cx="11172927" cy="5185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5628" y="6040192"/>
            <a:ext cx="5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2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" y="465363"/>
            <a:ext cx="11353231" cy="52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4721" y="6168980"/>
            <a:ext cx="45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Add/view contacts based on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2022-03-02T13:39:20Z</dcterms:created>
  <dcterms:modified xsi:type="dcterms:W3CDTF">2022-03-02T13:43:38Z</dcterms:modified>
</cp:coreProperties>
</file>