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  <p:sldId id="275" r:id="rId9"/>
    <p:sldId id="266" r:id="rId10"/>
    <p:sldId id="270" r:id="rId11"/>
    <p:sldId id="271" r:id="rId12"/>
    <p:sldId id="272" r:id="rId13"/>
    <p:sldId id="273" r:id="rId14"/>
    <p:sldId id="267" r:id="rId15"/>
    <p:sldId id="268" r:id="rId16"/>
    <p:sldId id="269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11A13EB-6938-46FE-A0F8-7FE2BA1A855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84256CE-5747-433D-B1BC-239F3B96B4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1A13EB-6938-46FE-A0F8-7FE2BA1A855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256CE-5747-433D-B1BC-239F3B96B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11A13EB-6938-46FE-A0F8-7FE2BA1A855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84256CE-5747-433D-B1BC-239F3B96B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1A13EB-6938-46FE-A0F8-7FE2BA1A855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256CE-5747-433D-B1BC-239F3B96B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11A13EB-6938-46FE-A0F8-7FE2BA1A855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84256CE-5747-433D-B1BC-239F3B96B4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1A13EB-6938-46FE-A0F8-7FE2BA1A855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256CE-5747-433D-B1BC-239F3B96B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1A13EB-6938-46FE-A0F8-7FE2BA1A855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256CE-5747-433D-B1BC-239F3B96B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1A13EB-6938-46FE-A0F8-7FE2BA1A855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256CE-5747-433D-B1BC-239F3B96B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11A13EB-6938-46FE-A0F8-7FE2BA1A855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256CE-5747-433D-B1BC-239F3B96B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1A13EB-6938-46FE-A0F8-7FE2BA1A855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256CE-5747-433D-B1BC-239F3B96B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1A13EB-6938-46FE-A0F8-7FE2BA1A855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256CE-5747-433D-B1BC-239F3B96B4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11A13EB-6938-46FE-A0F8-7FE2BA1A855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84256CE-5747-433D-B1BC-239F3B96B4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quor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android-tutorial" TargetMode="External"/><Relationship Id="rId5" Type="http://schemas.openxmlformats.org/officeDocument/2006/relationships/hyperlink" Target="https://www.tutorialspoint.com/android/" TargetMode="External"/><Relationship Id="rId4" Type="http://schemas.openxmlformats.org/officeDocument/2006/relationships/hyperlink" Target="https://developer.android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erverside.com/news/4500247421/Google-I-O-keynotes-announce-plenty-of-toys-for-Andriod-developers-to-love" TargetMode="External"/><Relationship Id="rId2" Type="http://schemas.openxmlformats.org/officeDocument/2006/relationships/hyperlink" Target="https://searchsoftwarequality.techtarget.com/definition/integrated-development-environ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MAD3125</a:t>
            </a:r>
            <a:br>
              <a:rPr lang="en-US" dirty="0" smtClean="0"/>
            </a:br>
            <a:r>
              <a:rPr lang="en-US" dirty="0" smtClean="0"/>
              <a:t>ANDROID DEVELOPMENT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 PROJECT  PRSENTATION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User can select the movie , theatre and screen of their own choice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099" name="Picture 3" descr="C:\Users\admin\AppData\Local\Temp\Rar$DIa0.977\Screenshot_153126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31076"/>
            <a:ext cx="31242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68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5</a:t>
            </a:r>
            <a:endParaRPr lang="en-US" dirty="0"/>
          </a:p>
        </p:txBody>
      </p:sp>
      <p:pic>
        <p:nvPicPr>
          <p:cNvPr id="5122" name="Picture 2" descr="C:\Users\admin\AppData\Local\Temp\Rar$DIa0.697\Screenshot_153126123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2709" y="1609725"/>
            <a:ext cx="2907982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078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Shows the details of booked ticket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147" name="Picture 3" descr="C:\Users\admin\AppData\Local\Temp\Rar$DIa0.794\Screenshot_1531262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3600"/>
            <a:ext cx="275071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7</a:t>
            </a:r>
            <a:endParaRPr lang="en-US" dirty="0"/>
          </a:p>
        </p:txBody>
      </p:sp>
      <p:pic>
        <p:nvPicPr>
          <p:cNvPr id="7170" name="Picture 2" descr="C:\Users\admin\AppData\Local\Temp\Rar$DIa0.364\Screenshot_153126212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1828800"/>
            <a:ext cx="2907982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8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FOLLOWED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701408"/>
              </p:ext>
            </p:extLst>
          </p:nvPr>
        </p:nvGraphicFramePr>
        <p:xfrm>
          <a:off x="457200" y="1609725"/>
          <a:ext cx="7239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SPRINT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 June 2018</a:t>
                      </a:r>
                    </a:p>
                    <a:p>
                      <a:r>
                        <a:rPr lang="en-US" dirty="0" smtClean="0"/>
                        <a:t>  Saturday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 June</a:t>
                      </a:r>
                      <a:r>
                        <a:rPr lang="en-US" baseline="0" dirty="0" smtClean="0"/>
                        <a:t> 2018</a:t>
                      </a:r>
                    </a:p>
                    <a:p>
                      <a:r>
                        <a:rPr lang="en-US" baseline="0" dirty="0" smtClean="0"/>
                        <a:t>  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 June 2018</a:t>
                      </a:r>
                    </a:p>
                    <a:p>
                      <a:r>
                        <a:rPr lang="en-US" dirty="0" smtClean="0"/>
                        <a:t>   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 July</a:t>
                      </a:r>
                      <a:r>
                        <a:rPr lang="en-US" baseline="0" dirty="0" smtClean="0"/>
                        <a:t> 2018</a:t>
                      </a:r>
                    </a:p>
                    <a:p>
                      <a:r>
                        <a:rPr lang="en-US" baseline="0" dirty="0" smtClean="0"/>
                        <a:t>  Saturday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Logo(Movie Ticket)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Start Page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Design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Login Page</a:t>
                      </a:r>
                      <a:r>
                        <a:rPr lang="en-US" baseline="0" dirty="0" smtClean="0"/>
                        <a:t> Design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User Registration Design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Movie Search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Theatre Search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Validation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List of </a:t>
                      </a:r>
                      <a:r>
                        <a:rPr lang="en-US" dirty="0" smtClean="0"/>
                        <a:t>Movies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Database Connection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Location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facility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Contact us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236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DIFFICULTIES FACED AND 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DIFFICULTIES FACED 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Inserting data in custom list view from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LESSONS LEARNT 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Team 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Plan the things first before you implement.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hlinkClick r:id="rId2"/>
              </a:rPr>
              <a:t>https://www.quora.com/</a:t>
            </a:r>
            <a:endParaRPr lang="en-IN" sz="2400" dirty="0"/>
          </a:p>
          <a:p>
            <a:r>
              <a:rPr lang="en-IN" sz="2400" dirty="0">
                <a:hlinkClick r:id="rId3"/>
              </a:rPr>
              <a:t>https://stackoverflow.com/</a:t>
            </a:r>
            <a:endParaRPr lang="en-IN" sz="2400" dirty="0"/>
          </a:p>
          <a:p>
            <a:r>
              <a:rPr lang="en-IN" sz="2400" dirty="0">
                <a:hlinkClick r:id="rId4"/>
              </a:rPr>
              <a:t>https://developer.android.com/</a:t>
            </a:r>
            <a:endParaRPr lang="en-IN" sz="2400" dirty="0"/>
          </a:p>
          <a:p>
            <a:r>
              <a:rPr lang="en-IN" sz="2400" dirty="0">
                <a:hlinkClick r:id="rId5"/>
              </a:rPr>
              <a:t>https://</a:t>
            </a:r>
            <a:r>
              <a:rPr lang="en-IN" sz="2400" dirty="0" smtClean="0">
                <a:hlinkClick r:id="rId5"/>
              </a:rPr>
              <a:t>www.youtube.com/android</a:t>
            </a:r>
            <a:r>
              <a:rPr lang="en-IN" sz="2400" dirty="0">
                <a:hlinkClick r:id="rId5"/>
              </a:rPr>
              <a:t>/</a:t>
            </a:r>
            <a:endParaRPr lang="en-IN" sz="2400" dirty="0"/>
          </a:p>
          <a:p>
            <a:r>
              <a:rPr lang="en-IN" sz="2400" dirty="0">
                <a:hlinkClick r:id="rId6"/>
              </a:rPr>
              <a:t>https://www.javatpoint.com/android-tutorial</a:t>
            </a:r>
            <a:r>
              <a:rPr lang="en-IN" sz="2400" dirty="0">
                <a:hlinkClick r:id="rId5"/>
              </a:rPr>
              <a:t>/</a:t>
            </a:r>
            <a:endParaRPr lang="en-IN" sz="2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6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229600" cy="5791200"/>
          </a:xfrm>
        </p:spPr>
      </p:pic>
    </p:spTree>
    <p:extLst>
      <p:ext uri="{BB962C8B-B14F-4D97-AF65-F5344CB8AC3E}">
        <p14:creationId xmlns:p14="http://schemas.microsoft.com/office/powerpoint/2010/main" val="22725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Product Owner :</a:t>
            </a:r>
          </a:p>
          <a:p>
            <a:pPr marL="0" indent="0">
              <a:buNone/>
            </a:pPr>
            <a:r>
              <a:rPr lang="en-US" dirty="0" err="1" smtClean="0"/>
              <a:t>Jigisha</a:t>
            </a:r>
            <a:r>
              <a:rPr lang="en-US" dirty="0" smtClean="0"/>
              <a:t> Patel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Team Members :</a:t>
            </a:r>
          </a:p>
          <a:p>
            <a:pPr marL="0" indent="0">
              <a:buNone/>
            </a:pPr>
            <a:r>
              <a:rPr lang="en-US" dirty="0" err="1" smtClean="0"/>
              <a:t>Sarbjit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(728009)</a:t>
            </a:r>
          </a:p>
          <a:p>
            <a:pPr marL="0" indent="0">
              <a:buNone/>
            </a:pPr>
            <a:r>
              <a:rPr lang="en-US" dirty="0" err="1" smtClean="0"/>
              <a:t>Shehnaaz</a:t>
            </a:r>
            <a:r>
              <a:rPr lang="en-US" dirty="0" smtClean="0"/>
              <a:t>(738011)</a:t>
            </a:r>
          </a:p>
          <a:p>
            <a:pPr marL="0" indent="0">
              <a:buNone/>
            </a:pPr>
            <a:r>
              <a:rPr lang="en-US" dirty="0" err="1" smtClean="0"/>
              <a:t>Harpreet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(738219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186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ANDROID</a:t>
            </a:r>
          </a:p>
          <a:p>
            <a:r>
              <a:rPr lang="en-US" sz="1800" dirty="0"/>
              <a:t>Android Studio is an </a:t>
            </a:r>
            <a:r>
              <a:rPr lang="en-US" sz="1800" dirty="0">
                <a:hlinkClick r:id="rId2"/>
              </a:rPr>
              <a:t>integrated development environment</a:t>
            </a:r>
            <a:r>
              <a:rPr lang="en-US" sz="1800" dirty="0"/>
              <a:t> (IDE) from Google that provides developers with tools needed to build applications for the Android OS platform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Android Studio IDE is free to download and use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It has a rich UI development environment with templates to give new developers a launching pad into Android </a:t>
            </a:r>
            <a:r>
              <a:rPr lang="en-US" sz="1800" dirty="0" smtClean="0"/>
              <a:t>development.</a:t>
            </a:r>
          </a:p>
          <a:p>
            <a:r>
              <a:rPr lang="en-US" sz="1800" dirty="0" smtClean="0"/>
              <a:t>Developers </a:t>
            </a:r>
            <a:r>
              <a:rPr lang="en-US" sz="1800" dirty="0"/>
              <a:t>will find that Studio gives them the tools to build phone and tablet solutions as well as </a:t>
            </a:r>
            <a:r>
              <a:rPr lang="en-US" sz="1800" dirty="0">
                <a:hlinkClick r:id="rId3"/>
              </a:rPr>
              <a:t>emerging technology solutions for Android</a:t>
            </a:r>
            <a:r>
              <a:rPr lang="en-US" sz="1800" dirty="0"/>
              <a:t> TV, Android Wear, Android Auto, Glass and additional contextual models.</a:t>
            </a:r>
          </a:p>
          <a:p>
            <a:r>
              <a:rPr lang="en-US" sz="1800" dirty="0"/>
              <a:t>Android Studio is intended to be used by development teams as small as one person or as large as global teams. </a:t>
            </a:r>
          </a:p>
          <a:p>
            <a:r>
              <a:rPr lang="en-US" sz="1800" dirty="0" smtClean="0"/>
              <a:t>Android </a:t>
            </a:r>
            <a:r>
              <a:rPr lang="en-US" sz="1800" dirty="0"/>
              <a:t>solutions can be developed using either Java or C++ in Android Studio. </a:t>
            </a:r>
          </a:p>
        </p:txBody>
      </p:sp>
    </p:spTree>
    <p:extLst>
      <p:ext uri="{BB962C8B-B14F-4D97-AF65-F5344CB8AC3E}">
        <p14:creationId xmlns:p14="http://schemas.microsoft.com/office/powerpoint/2010/main" val="140545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838200"/>
          </a:xfrm>
        </p:spPr>
        <p:txBody>
          <a:bodyPr/>
          <a:lstStyle/>
          <a:p>
            <a:r>
              <a:rPr lang="en-US" dirty="0" smtClean="0"/>
              <a:t>Online movie ticket booking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The main objective of the project is to manage the details of </a:t>
            </a:r>
            <a:r>
              <a:rPr lang="en-US" sz="2000" dirty="0" err="1" smtClean="0"/>
              <a:t>Movies,Tickets</a:t>
            </a:r>
            <a:r>
              <a:rPr lang="en-US" sz="2000" dirty="0" smtClean="0"/>
              <a:t> </a:t>
            </a:r>
            <a:r>
              <a:rPr lang="en-US" sz="2000" dirty="0" err="1" smtClean="0"/>
              <a:t>booking,Show</a:t>
            </a:r>
            <a:r>
              <a:rPr lang="en-US" sz="2000" dirty="0" smtClean="0"/>
              <a:t> </a:t>
            </a:r>
            <a:r>
              <a:rPr lang="en-US" sz="2000" dirty="0" err="1" smtClean="0"/>
              <a:t>timigs,Customer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manages all the information about </a:t>
            </a:r>
            <a:r>
              <a:rPr lang="en-US" sz="2000" dirty="0" err="1" smtClean="0"/>
              <a:t>Movie,Customer,Movie</a:t>
            </a:r>
            <a:r>
              <a:rPr lang="en-US" sz="2000" dirty="0" smtClean="0"/>
              <a:t> theatre.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purpose of the project is to build an application program to reduce the manual work for managing the movie.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provides the searching facilities based on various factors, such as Movie Booking, Show </a:t>
            </a:r>
            <a:r>
              <a:rPr lang="en-US" sz="2000" dirty="0" err="1" smtClean="0"/>
              <a:t>Timing,Location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87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687770"/>
              </p:ext>
            </p:extLst>
          </p:nvPr>
        </p:nvGraphicFramePr>
        <p:xfrm>
          <a:off x="457200" y="1609725"/>
          <a:ext cx="72390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 June</a:t>
                      </a:r>
                      <a:r>
                        <a:rPr lang="en-US" baseline="0" dirty="0" smtClean="0"/>
                        <a:t> 2018</a:t>
                      </a:r>
                    </a:p>
                    <a:p>
                      <a:r>
                        <a:rPr lang="en-US" baseline="0" dirty="0" smtClean="0"/>
                        <a:t>    Saturday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 June 2018</a:t>
                      </a:r>
                    </a:p>
                    <a:p>
                      <a:r>
                        <a:rPr lang="en-US" dirty="0" smtClean="0"/>
                        <a:t>  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 July 2018</a:t>
                      </a:r>
                    </a:p>
                    <a:p>
                      <a:r>
                        <a:rPr lang="en-US" dirty="0" smtClean="0"/>
                        <a:t>    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 July 2018</a:t>
                      </a:r>
                    </a:p>
                    <a:p>
                      <a:r>
                        <a:rPr lang="en-US" dirty="0" smtClean="0"/>
                        <a:t>   Saturday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Logo (</a:t>
                      </a:r>
                      <a:r>
                        <a:rPr lang="en-US" sz="1600" dirty="0" err="1" smtClean="0"/>
                        <a:t>MovieTicket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Start</a:t>
                      </a:r>
                      <a:r>
                        <a:rPr lang="en-US" sz="1600" baseline="0" dirty="0" smtClean="0"/>
                        <a:t> Page Design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Login Page Design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User Registration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Movie</a:t>
                      </a:r>
                      <a:r>
                        <a:rPr lang="en-US" sz="1600" baseline="0" dirty="0" smtClean="0"/>
                        <a:t> Search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Theatre Search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Validation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Database Connection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List</a:t>
                      </a:r>
                      <a:r>
                        <a:rPr lang="en-US" sz="1600" baseline="0" dirty="0" smtClean="0"/>
                        <a:t> of Movies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Location facility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us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Logout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98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AND 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TOOLS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Android Studio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TECHNOLOGIES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Database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Android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We have created a Application in which User can choose theatre, screen of their own choice and book their ticket for movie.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7" name="Picture 3" descr="C:\Users\admin\AppData\Local\Temp\Rar$DIa0.045\Screenshot_15312611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00"/>
            <a:ext cx="3429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5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New user can register by inserting their details and Login here.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194" name="Picture 2" descr="C:\Users\admin\AppData\Local\Temp\Rar$DIa0.277\Screenshot_15312611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10" y="2133600"/>
            <a:ext cx="2362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3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3</a:t>
            </a:r>
            <a:endParaRPr lang="en-US" dirty="0"/>
          </a:p>
        </p:txBody>
      </p:sp>
      <p:pic>
        <p:nvPicPr>
          <p:cNvPr id="3074" name="Picture 2" descr="C:\Users\admin\AppData\Local\Temp\Rar$DIa0.995\Screenshot_15312612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2709" y="1609725"/>
            <a:ext cx="2907982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482</TotalTime>
  <Words>476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MAD3125 ANDROID DEVELOPMENT FUNDAMENTALS</vt:lpstr>
      <vt:lpstr>TEAM  INFORMATION</vt:lpstr>
      <vt:lpstr>INTRODUCTION</vt:lpstr>
      <vt:lpstr>Online movie ticket booking</vt:lpstr>
      <vt:lpstr>SPRINT planned</vt:lpstr>
      <vt:lpstr>TOOLS AND TECHNOLOGIES USED</vt:lpstr>
      <vt:lpstr>SCREEN 1</vt:lpstr>
      <vt:lpstr>SCREEN 2</vt:lpstr>
      <vt:lpstr>Screen 3</vt:lpstr>
      <vt:lpstr>SCREEN 4</vt:lpstr>
      <vt:lpstr>SCREEN 5</vt:lpstr>
      <vt:lpstr>SCREEN 6</vt:lpstr>
      <vt:lpstr>SCREEN 7</vt:lpstr>
      <vt:lpstr>SPRINT FOLLOWED</vt:lpstr>
      <vt:lpstr>DIFFICULTIES FACED AND LESSONS LEARNT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</cp:revision>
  <dcterms:created xsi:type="dcterms:W3CDTF">2018-06-23T18:19:38Z</dcterms:created>
  <dcterms:modified xsi:type="dcterms:W3CDTF">2018-07-11T17:21:19Z</dcterms:modified>
</cp:coreProperties>
</file>