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BF44B0-C68B-40AC-B6F3-3D596357815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49310F0-E731-42F5-B1C0-2D98E18A5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4B0-C68B-40AC-B6F3-3D596357815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10F0-E731-42F5-B1C0-2D98E18A5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8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4B0-C68B-40AC-B6F3-3D596357815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10F0-E731-42F5-B1C0-2D98E18A5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4B0-C68B-40AC-B6F3-3D596357815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10F0-E731-42F5-B1C0-2D98E18A5CB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828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4B0-C68B-40AC-B6F3-3D596357815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10F0-E731-42F5-B1C0-2D98E18A5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28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4B0-C68B-40AC-B6F3-3D596357815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10F0-E731-42F5-B1C0-2D98E18A5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8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4B0-C68B-40AC-B6F3-3D596357815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10F0-E731-42F5-B1C0-2D98E18A5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55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4B0-C68B-40AC-B6F3-3D596357815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10F0-E731-42F5-B1C0-2D98E18A5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20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4B0-C68B-40AC-B6F3-3D596357815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10F0-E731-42F5-B1C0-2D98E18A5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4B0-C68B-40AC-B6F3-3D596357815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10F0-E731-42F5-B1C0-2D98E18A5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4B0-C68B-40AC-B6F3-3D596357815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10F0-E731-42F5-B1C0-2D98E18A5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4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4B0-C68B-40AC-B6F3-3D596357815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10F0-E731-42F5-B1C0-2D98E18A5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4B0-C68B-40AC-B6F3-3D596357815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10F0-E731-42F5-B1C0-2D98E18A5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4B0-C68B-40AC-B6F3-3D596357815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10F0-E731-42F5-B1C0-2D98E18A5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0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4B0-C68B-40AC-B6F3-3D596357815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10F0-E731-42F5-B1C0-2D98E18A5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9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4B0-C68B-40AC-B6F3-3D596357815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10F0-E731-42F5-B1C0-2D98E18A5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5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4B0-C68B-40AC-B6F3-3D596357815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10F0-E731-42F5-B1C0-2D98E18A5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F44B0-C68B-40AC-B6F3-3D596357815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10F0-E731-42F5-B1C0-2D98E18A5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7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Finapolis - A 5-Step Simple Path To Loan Repayment - sudha adika -  Financial News - Latest Financial News on Personal Finance | The Finapolis">
            <a:extLst>
              <a:ext uri="{FF2B5EF4-FFF2-40B4-BE49-F238E27FC236}">
                <a16:creationId xmlns:a16="http://schemas.microsoft.com/office/drawing/2014/main" id="{0D4F1AF4-49F6-446A-980A-EA194450C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51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E770-2C99-4836-BE1E-6C10899D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FUTURE SCOPE OF IMPROVEMENT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47F3-5F44-439F-8F00-BB19E865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Here we can use the following algorithms for the improvement of this particular problem or project.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400" dirty="0"/>
              <a:t>SVM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400" dirty="0"/>
              <a:t>Random Forest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400" dirty="0"/>
              <a:t>Neural Network		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3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53DC-2F66-464F-AC83-D38E2E94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A9BD-8BE4-42A3-90B5-47541DFB9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this model to make detail testing selections. It helps the banking system as well as the lending industry to improve their services.</a:t>
            </a:r>
          </a:p>
          <a:p>
            <a:r>
              <a:rPr lang="en-US" dirty="0"/>
              <a:t>We can also use this type of models to other problems like this.</a:t>
            </a:r>
          </a:p>
        </p:txBody>
      </p:sp>
    </p:spTree>
    <p:extLst>
      <p:ext uri="{BB962C8B-B14F-4D97-AF65-F5344CB8AC3E}">
        <p14:creationId xmlns:p14="http://schemas.microsoft.com/office/powerpoint/2010/main" val="313693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Predicting Loan Repayment. Introduction | by Imad Dabbura | Towards Data  Science">
            <a:extLst>
              <a:ext uri="{FF2B5EF4-FFF2-40B4-BE49-F238E27FC236}">
                <a16:creationId xmlns:a16="http://schemas.microsoft.com/office/drawing/2014/main" id="{2917B7AC-30C1-45ED-BE84-5045ED32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5"/>
            <a:ext cx="12191999" cy="685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C83A5B-D1EC-40DD-9CB7-4FB91BDB6312}"/>
              </a:ext>
            </a:extLst>
          </p:cNvPr>
          <p:cNvSpPr/>
          <p:nvPr/>
        </p:nvSpPr>
        <p:spPr>
          <a:xfrm>
            <a:off x="9088581" y="5430981"/>
            <a:ext cx="2909455" cy="12746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THANK YOU…..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E2DDEF-04F9-47D2-889D-9D83A5E843F6}"/>
              </a:ext>
            </a:extLst>
          </p:cNvPr>
          <p:cNvSpPr/>
          <p:nvPr/>
        </p:nvSpPr>
        <p:spPr>
          <a:xfrm>
            <a:off x="3837709" y="2826327"/>
            <a:ext cx="3754582" cy="19950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ANY QUERY ??</a:t>
            </a:r>
          </a:p>
        </p:txBody>
      </p:sp>
    </p:spTree>
    <p:extLst>
      <p:ext uri="{BB962C8B-B14F-4D97-AF65-F5344CB8AC3E}">
        <p14:creationId xmlns:p14="http://schemas.microsoft.com/office/powerpoint/2010/main" val="138588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5256-1E1A-4C55-BC88-765AD890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Project Name </a:t>
            </a:r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8D5A-2F7C-4734-AA61-1B39265B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FF0000"/>
                </a:solidFill>
                <a:latin typeface="Algerian" panose="04020705040A02060702" pitchFamily="82" charset="0"/>
              </a:rPr>
              <a:t>PREDICTING LOAN REPAYMENT</a:t>
            </a:r>
          </a:p>
        </p:txBody>
      </p:sp>
    </p:spTree>
    <p:extLst>
      <p:ext uri="{BB962C8B-B14F-4D97-AF65-F5344CB8AC3E}">
        <p14:creationId xmlns:p14="http://schemas.microsoft.com/office/powerpoint/2010/main" val="107872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DE7A-E73E-4D9D-8505-778DF45A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u="sng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PRESENTED BY </a:t>
            </a:r>
            <a:r>
              <a:rPr lang="en-US" sz="2400" i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7EA4-6D26-48A7-90C4-48049C0D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ATANU DE</a:t>
            </a:r>
          </a:p>
          <a:p>
            <a:r>
              <a:rPr lang="en-US" dirty="0"/>
              <a:t>ATUL KUMAR SINGH</a:t>
            </a:r>
          </a:p>
          <a:p>
            <a:r>
              <a:rPr lang="en-US" dirty="0"/>
              <a:t>ANKITA GHOSH</a:t>
            </a:r>
          </a:p>
          <a:p>
            <a:r>
              <a:rPr lang="en-US" dirty="0"/>
              <a:t>TRIASHA KARMAKAR</a:t>
            </a:r>
          </a:p>
          <a:p>
            <a:r>
              <a:rPr lang="en-US" dirty="0"/>
              <a:t>RAHUL CHAKRABORTY</a:t>
            </a:r>
          </a:p>
          <a:p>
            <a:r>
              <a:rPr lang="en-US"/>
              <a:t>SARBODARSHI MITRA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6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EA6-9928-4A01-8D22-4EC37296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04E2-F1FB-41A9-8F3B-13EF12EF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800" dirty="0"/>
              <a:t>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/>
              <a:t>PROJECT 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/>
              <a:t> DATA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/>
              <a:t>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/>
              <a:t>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/>
              <a:t> FUTURE SCOPE OF IMROVEMENT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/>
              <a:t> 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C271-7425-4D25-A752-A345BD6F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FB762-F176-45C1-B84C-161B83A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800" dirty="0"/>
              <a:t>The two most critical questions in the lending industry are :</a:t>
            </a:r>
          </a:p>
          <a:p>
            <a:pPr marL="0" indent="0">
              <a:buNone/>
            </a:pPr>
            <a:endParaRPr lang="en-US" sz="40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/>
              <a:t>How risky is the borrower?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/>
              <a:t>Given the borrower’s risk, should we lend him/her?</a:t>
            </a:r>
          </a:p>
        </p:txBody>
      </p:sp>
    </p:spTree>
    <p:extLst>
      <p:ext uri="{BB962C8B-B14F-4D97-AF65-F5344CB8AC3E}">
        <p14:creationId xmlns:p14="http://schemas.microsoft.com/office/powerpoint/2010/main" val="81124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8E42-06BD-4FC7-AEA3-31AB390B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PROJECT OBJECTIVE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8417-E2F2-4965-9649-C1C915A2F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66" y="1875414"/>
            <a:ext cx="9905999" cy="35417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The main objective of this project is all about to find the following questions :</a:t>
            </a: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 How risky to give loan to a person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 If the person able to repay the loan or not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 What are the major aspects to the person for repay the loan</a:t>
            </a:r>
          </a:p>
          <a:p>
            <a:pPr marL="914400" lvl="2" indent="0">
              <a:buNone/>
            </a:pP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 How to solve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260157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FBB6-58B5-4756-B500-7FA491A9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DATA DESCRIPTION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36AD-EA75-4935-834B-538F28D7E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800" dirty="0"/>
              <a:t>Source of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Description of all the Rows and Columns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2400" dirty="0"/>
              <a:t>Continuous data sets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 Categorical data sets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 Percentage of null data sets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 How many numbers of outliers are there</a:t>
            </a:r>
          </a:p>
        </p:txBody>
      </p:sp>
    </p:spTree>
    <p:extLst>
      <p:ext uri="{BB962C8B-B14F-4D97-AF65-F5344CB8AC3E}">
        <p14:creationId xmlns:p14="http://schemas.microsoft.com/office/powerpoint/2010/main" val="268647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412F-BAD6-47C0-81D8-69DE69CD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8939-0FBF-4699-B0BE-8A4016242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Analysis each and every data of the given data sets</a:t>
            </a:r>
          </a:p>
          <a:p>
            <a:pPr lvl="1"/>
            <a:endParaRPr lang="en-US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 Continuous &amp; Categorical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 Feature Selection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b="0" i="0" dirty="0">
                <a:effectLst/>
                <a:latin typeface="sohne"/>
              </a:rPr>
              <a:t>Modeling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sohne"/>
              </a:rPr>
              <a:t> Strategies to deal with imbalanced datasets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b="0" i="0" dirty="0">
                <a:effectLst/>
                <a:latin typeface="sohne"/>
              </a:rPr>
              <a:t>Build Ensemble models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 Each and every plot (Boxplot, </a:t>
            </a:r>
            <a:r>
              <a:rPr lang="en-US" sz="2400" dirty="0" err="1"/>
              <a:t>Countplot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54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187A-0779-4A2A-9D7C-5F9F2A25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F63F-4D94-4350-A0AF-E9E85D48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 Final Model (RANDOM FOREST)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Used Algorithm &amp; finalized the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Find the best model &amp; find out the original objective of the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97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190</TotalTime>
  <Words>319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Bookman Old Style</vt:lpstr>
      <vt:lpstr>Bradley Hand ITC</vt:lpstr>
      <vt:lpstr>Comic Sans MS</vt:lpstr>
      <vt:lpstr>sohne</vt:lpstr>
      <vt:lpstr>Tw Cen MT</vt:lpstr>
      <vt:lpstr>Wingdings</vt:lpstr>
      <vt:lpstr>Circuit</vt:lpstr>
      <vt:lpstr>PowerPoint Presentation</vt:lpstr>
      <vt:lpstr>Project Name - </vt:lpstr>
      <vt:lpstr>PRESENTED BY -</vt:lpstr>
      <vt:lpstr>INDEX</vt:lpstr>
      <vt:lpstr>INTRODUCTION</vt:lpstr>
      <vt:lpstr>PROJECT OBJECTIVE </vt:lpstr>
      <vt:lpstr>DATA DESCRIPTION </vt:lpstr>
      <vt:lpstr>DATA ANALYSIS </vt:lpstr>
      <vt:lpstr>RESULTS </vt:lpstr>
      <vt:lpstr>FUTURE SCOPE OF IMPROVEMENT 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ATANU DE</dc:creator>
  <cp:lastModifiedBy>SARBODARSHI MITRA</cp:lastModifiedBy>
  <cp:revision>24</cp:revision>
  <dcterms:created xsi:type="dcterms:W3CDTF">2021-04-01T04:05:32Z</dcterms:created>
  <dcterms:modified xsi:type="dcterms:W3CDTF">2021-06-03T10:42:02Z</dcterms:modified>
</cp:coreProperties>
</file>