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3" r:id="rId7"/>
    <p:sldId id="284" r:id="rId8"/>
    <p:sldId id="285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88" r:id="rId17"/>
    <p:sldId id="286" r:id="rId18"/>
    <p:sldId id="289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93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5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6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5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6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91440" y="872435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Full Stack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(FS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22CS037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Chat App</a:t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Saikat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Hazra (2210992216)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Sachidanand Gupta (2210992202)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Sachin Kumar (2210992204)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Sarbraj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Singh(2210992258)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Mr. Rahul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922"/>
          <a:stretch>
            <a:fillRect/>
          </a:stretch>
        </p:blipFill>
        <p:spPr>
          <a:xfrm>
            <a:off x="2083049" y="1016000"/>
            <a:ext cx="4505954" cy="5204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3FA39-A75D-2BDC-B9F3-4B3E12B1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4" y="1133496"/>
            <a:ext cx="784573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1149586"/>
            <a:ext cx="101822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👇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440660" y="1146293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E1E67-53C5-EF46-F760-82D7E40B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80" y="2222522"/>
            <a:ext cx="435292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7B26B-5468-26BF-BE37-6577770A1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5" y="1854179"/>
            <a:ext cx="3763638" cy="4443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Project Snippet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27366-9003-0678-A485-3707B750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1411605"/>
            <a:ext cx="9089136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330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 dirty="0"/>
              <a:t>The Real-Time Chat Application built using the MERN stack (MongoDB, Express.js, React.js, Node.js) provides a scalable, secure, and efficient communication platform. By integrating Socket.io for real-time messaging, JWT authentication for security, and cloud storage for media handling, the application ensures a smooth and seamless user </a:t>
            </a:r>
            <a:r>
              <a:rPr lang="en-US" altLang="en-US" sz="1600" dirty="0" err="1"/>
              <a:t>experience.Following</a:t>
            </a:r>
            <a:r>
              <a:rPr lang="en-US" altLang="en-US" sz="1600" dirty="0"/>
              <a:t> an Agile development methodology, the project is designed for continuous improvement, scalability, and adaptability to future enhancements like voice/video calls, AI chatbots, and multi-device synchronization.</a:t>
            </a:r>
            <a:endParaRPr lang="en-US" altLang="en-US"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 amt="70000"/>
          </a:blip>
          <a:srcRect l="-6934" t="23555" r="-6933" b="30115"/>
          <a:stretch>
            <a:fillRect/>
          </a:stretch>
        </p:blipFill>
        <p:spPr>
          <a:xfrm>
            <a:off x="457200" y="3939792"/>
            <a:ext cx="8229600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0" y="876300"/>
            <a:ext cx="9144000" cy="5791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01451" y="1519758"/>
            <a:ext cx="4537587" cy="431766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(MongoDB, Express.js, React, Node.js)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seamless, instant messaging between users. It leverages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establish real-time communication. The backend, powered by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handles authentication, message storage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WebSocket connections.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38" y="1801282"/>
            <a:ext cx="3190502" cy="38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SDLC MODEL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87" name="Google Shape;87;p10"/>
          <p:cNvSpPr/>
          <p:nvPr/>
        </p:nvSpPr>
        <p:spPr>
          <a:xfrm>
            <a:off x="487425" y="1052736"/>
            <a:ext cx="8169150" cy="525601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10837" y="1124744"/>
            <a:ext cx="6142363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HTML: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Markup language for creating the structure of web pages.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Utilizes elements like &lt;div&gt;, &lt;p&gt;, &lt;img&gt; to organize content.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Forms for user input, with various input types like text, password, etc.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Semantics for accessibility and SEO.</a:t>
            </a: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TAILWIND CSS: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 utility-first CSS framework for styling HTML elements.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Simplifies layout design with classes for the box model: content, padding, border, and margin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Provides utility classes for positioning, display, flexbox, and grid layouts.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Enables responsive design through media query utilities.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REACTJS: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Allows dynamic rendering of HTML content based on real-time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Facilitates reusable components like headers, footers, and forms.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Supports conditional rendering to tailor content based on user roles or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Seamlessly integrates form handling for actions like login and data submissions.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Efficiently loops through arrays to render dynamic content such as notices, events, or appointments.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34706" y="904140"/>
            <a:ext cx="1960079" cy="17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25642" y="4824762"/>
            <a:ext cx="1388716" cy="12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644256" y="2780928"/>
            <a:ext cx="1745565" cy="17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65463" y="1736859"/>
            <a:ext cx="8267700" cy="161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MongoDB: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NoSQL database designed for handling large volumes of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Uses flexible, JSON-like documents to store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Supports dynamic schemas, allowing easy updates to data structure.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Provides horizontal scaling for managing distributed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Facilitates fast queries and indexing for efficient data retrieval.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72998" y="2088831"/>
            <a:ext cx="1912666" cy="63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38150" y="1046652"/>
            <a:ext cx="8267700" cy="63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 panose="020B0604020202020204"/>
              <a:buNone/>
            </a:pPr>
            <a:r>
              <a:rPr lang="en-US" sz="3600" b="1" u="sng">
                <a:solidFill>
                  <a:srgbClr val="0D0D0D"/>
                </a:solidFill>
                <a:highlight>
                  <a:srgbClr val="FFFFFF"/>
                </a:highlight>
                <a:latin typeface="Stardos Stencil" panose="02000506070000020003"/>
                <a:ea typeface="Stardos Stencil" panose="02000506070000020003"/>
                <a:cs typeface="Stardos Stencil" panose="02000506070000020003"/>
                <a:sym typeface="Stardos Stencil" panose="02000506070000020003"/>
              </a:rPr>
              <a:t>Backend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sz="3600" b="1" u="sng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465463" y="3504117"/>
            <a:ext cx="6698825" cy="161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minimal and flexible Node.js web application framework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that provides a robust set of features for web and mobile applications.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lightweight and flexible routing framework with minimal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core features meant to be augmented through the use of Express middleware modules.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4"/>
          <a:srcRect t="22072" b="22071"/>
          <a:stretch>
            <a:fillRect/>
          </a:stretch>
        </p:blipFill>
        <p:spPr>
          <a:xfrm>
            <a:off x="6813545" y="3752695"/>
            <a:ext cx="1672119" cy="93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438150" y="5085485"/>
            <a:ext cx="6698825" cy="11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Postman: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Postman is a global software company that offers an API platform for developers to design, build, test, and collaborate on APIs. 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948264" y="5308992"/>
            <a:ext cx="1346231" cy="106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457201" y="197353"/>
            <a:ext cx="7882128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login/signup using JWT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Instant chat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One-on-One &amp; Group Chats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Support for personal and group conversations.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Online/Offline 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 users' availability in real-time.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Read Receipts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Indicate when messages are delivered and 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Indicators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 when a user is typing.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&amp; File Sharing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Send images, videos, and documents.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Real-time alerts for new messages.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Find users or messages easily.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History &amp; Storage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 messages securely in MongoDB.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348107" y="1119195"/>
            <a:ext cx="3624453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is this for?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General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looking for instant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Businesses &amp; Enterprises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needing real-time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(e.g., Slack alternative).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Developers &amp; Tech Enthusiasts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developers learning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real-time features.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Educational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portals requiring live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333" y="1171246"/>
            <a:ext cx="4353560" cy="52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88736" cy="138988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29561" y="1016262"/>
            <a:ext cx="8229240" cy="3977280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 File Sharing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send images, videos, and documents by dragging and dropping them into the chat.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Messaging Experience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support for emojis, GIFs, reactions, and formatted text to enhance communication.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Navigation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well-structured UI with easy access to contacts, recent chats, and settings.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you like me to add more features or refine the content further?</a:t>
            </a:r>
          </a:p>
          <a:p>
            <a:endParaRPr lang="en-IN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8172" y="1061863"/>
            <a:ext cx="5486040" cy="5025670"/>
          </a:xfrm>
        </p:spPr>
        <p:txBody>
          <a:bodyPr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NoSQL database that stores data in flexible, JSON-like documents, perfect for content-rich applications like blogs.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minimal and flexible Node.js web application framework that provides a robust set of features for web and mobile applications.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JavaScript library for building user interfaces, enabling the creation of dynamic, responsive, and interactive blog experiences.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runtime built on Chrome's V8 JavaScript engine, allowing server-side scripting and efficient data handling.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7ED6F0-5E4C-4CD0-9B68-9C53F925A6F7}">
  <ds:schemaRefs/>
</ds:datastoreItem>
</file>

<file path=customXml/itemProps2.xml><?xml version="1.0" encoding="utf-8"?>
<ds:datastoreItem xmlns:ds="http://schemas.openxmlformats.org/officeDocument/2006/customXml" ds:itemID="{491DF113-39A2-46D5-BFDA-E63300A9ECAB}">
  <ds:schemaRefs/>
</ds:datastoreItem>
</file>

<file path=customXml/itemProps3.xml><?xml version="1.0" encoding="utf-8"?>
<ds:datastoreItem xmlns:ds="http://schemas.openxmlformats.org/officeDocument/2006/customXml" ds:itemID="{4A62A602-78C1-468C-BB25-57CD481DB74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925</Words>
  <Application>Microsoft Office PowerPoint</Application>
  <PresentationFormat>On-screen Show (4:3)</PresentationFormat>
  <Paragraphs>111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Stardos Stencil</vt:lpstr>
      <vt:lpstr>Times New Roman</vt:lpstr>
      <vt:lpstr>Office Theme</vt:lpstr>
      <vt:lpstr>PowerPoint Presentation</vt:lpstr>
      <vt:lpstr>PowerPoint Presentation</vt:lpstr>
      <vt:lpstr>SDLC MODEL</vt:lpstr>
      <vt:lpstr>TECHNICAL DETAILS</vt:lpstr>
      <vt:lpstr>TECHNICAL DETAILS</vt:lpstr>
      <vt:lpstr>Features</vt:lpstr>
      <vt:lpstr>Target Audience</vt:lpstr>
      <vt:lpstr>User-Friendly Interface </vt:lpstr>
      <vt:lpstr>Languages</vt:lpstr>
      <vt:lpstr>ER Diagram</vt:lpstr>
      <vt:lpstr>Code Snippets</vt:lpstr>
      <vt:lpstr>Output</vt:lpstr>
      <vt:lpstr>Project Snippet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sachin kumar</cp:lastModifiedBy>
  <cp:revision>2304</cp:revision>
  <dcterms:created xsi:type="dcterms:W3CDTF">2010-04-09T07:36:00Z</dcterms:created>
  <dcterms:modified xsi:type="dcterms:W3CDTF">2025-03-06T11:43:54Z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ECFFA8AD98544B5585AC625261DD6A86_12</vt:lpwstr>
  </property>
  <property fmtid="{D5CDD505-2E9C-101B-9397-08002B2CF9AE}" pid="15" name="KSOProductBuildVer">
    <vt:lpwstr>1033-12.2.0.19307</vt:lpwstr>
  </property>
</Properties>
</file>